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4"/>
    <p:sldMasterId id="2147483711" r:id="rId5"/>
  </p:sldMasterIdLst>
  <p:notesMasterIdLst>
    <p:notesMasterId r:id="rId45"/>
  </p:notesMasterIdLst>
  <p:handoutMasterIdLst>
    <p:handoutMasterId r:id="rId46"/>
  </p:handoutMasterIdLst>
  <p:sldIdLst>
    <p:sldId id="324" r:id="rId6"/>
    <p:sldId id="287" r:id="rId7"/>
    <p:sldId id="266" r:id="rId8"/>
    <p:sldId id="284" r:id="rId9"/>
    <p:sldId id="326" r:id="rId10"/>
    <p:sldId id="325" r:id="rId11"/>
    <p:sldId id="327" r:id="rId12"/>
    <p:sldId id="328" r:id="rId13"/>
    <p:sldId id="329" r:id="rId14"/>
    <p:sldId id="330" r:id="rId15"/>
    <p:sldId id="331" r:id="rId16"/>
    <p:sldId id="337" r:id="rId17"/>
    <p:sldId id="339" r:id="rId18"/>
    <p:sldId id="338" r:id="rId19"/>
    <p:sldId id="340" r:id="rId20"/>
    <p:sldId id="332" r:id="rId21"/>
    <p:sldId id="333" r:id="rId22"/>
    <p:sldId id="334" r:id="rId23"/>
    <p:sldId id="341" r:id="rId24"/>
    <p:sldId id="277" r:id="rId25"/>
    <p:sldId id="342" r:id="rId26"/>
    <p:sldId id="343" r:id="rId27"/>
    <p:sldId id="344" r:id="rId28"/>
    <p:sldId id="282" r:id="rId29"/>
    <p:sldId id="345" r:id="rId30"/>
    <p:sldId id="346" r:id="rId31"/>
    <p:sldId id="347" r:id="rId32"/>
    <p:sldId id="348" r:id="rId33"/>
    <p:sldId id="349" r:id="rId34"/>
    <p:sldId id="352" r:id="rId35"/>
    <p:sldId id="353" r:id="rId36"/>
    <p:sldId id="354" r:id="rId37"/>
    <p:sldId id="355" r:id="rId38"/>
    <p:sldId id="363" r:id="rId39"/>
    <p:sldId id="364" r:id="rId40"/>
    <p:sldId id="365" r:id="rId41"/>
    <p:sldId id="366" r:id="rId42"/>
    <p:sldId id="367" r:id="rId43"/>
    <p:sldId id="283" r:id="rId44"/>
  </p:sldIdLst>
  <p:sldSz cx="6858000" cy="9906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4292760-1B77-CB76-9F05-75DFC0409C48}" name="Anthea Wilson" initials="AW" userId="S::Anthea.Wilson@esbuk.org::f289f84a-f1ae-46ed-b624-bcccc8b1693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D10C"/>
    <a:srgbClr val="C4D821"/>
    <a:srgbClr val="F6F9DE"/>
    <a:srgbClr val="E7141C"/>
    <a:srgbClr val="FBD208"/>
    <a:srgbClr val="C4D820"/>
    <a:srgbClr val="BFD455"/>
    <a:srgbClr val="F4891C"/>
    <a:srgbClr val="FBD109"/>
    <a:srgbClr val="FFFA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45" autoAdjust="0"/>
    <p:restoredTop sz="94661"/>
  </p:normalViewPr>
  <p:slideViewPr>
    <p:cSldViewPr>
      <p:cViewPr>
        <p:scale>
          <a:sx n="116" d="100"/>
          <a:sy n="116" d="100"/>
        </p:scale>
        <p:origin x="1488" y="-3389"/>
      </p:cViewPr>
      <p:guideLst>
        <p:guide orient="horz" pos="3120"/>
        <p:guide pos="216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viewProps" Target="viewProps.xml"/><Relationship Id="rId8" Type="http://schemas.openxmlformats.org/officeDocument/2006/relationships/slide" Target="slides/slide3.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handoutMaster" Target="handoutMasters/handoutMaster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 Kearney" userId="b4143d71-0b4c-487b-ad54-94c3c8f1ceb9" providerId="ADAL" clId="{67547B30-2E91-4499-ACA0-CE09316D5E29}"/>
    <pc:docChg chg="modSld">
      <pc:chgData name="Lauren Kearney" userId="b4143d71-0b4c-487b-ad54-94c3c8f1ceb9" providerId="ADAL" clId="{67547B30-2E91-4499-ACA0-CE09316D5E29}" dt="2023-06-01T09:00:23.956" v="3" actId="1076"/>
      <pc:docMkLst>
        <pc:docMk/>
      </pc:docMkLst>
      <pc:sldChg chg="modSp mod">
        <pc:chgData name="Lauren Kearney" userId="b4143d71-0b4c-487b-ad54-94c3c8f1ceb9" providerId="ADAL" clId="{67547B30-2E91-4499-ACA0-CE09316D5E29}" dt="2023-06-01T08:45:47.558" v="1" actId="14100"/>
        <pc:sldMkLst>
          <pc:docMk/>
          <pc:sldMk cId="3271190944" sldId="334"/>
        </pc:sldMkLst>
        <pc:spChg chg="mod">
          <ac:chgData name="Lauren Kearney" userId="b4143d71-0b4c-487b-ad54-94c3c8f1ceb9" providerId="ADAL" clId="{67547B30-2E91-4499-ACA0-CE09316D5E29}" dt="2023-06-01T08:45:47.558" v="1" actId="14100"/>
          <ac:spMkLst>
            <pc:docMk/>
            <pc:sldMk cId="3271190944" sldId="334"/>
            <ac:spMk id="8" creationId="{00000000-0000-0000-0000-000000000000}"/>
          </ac:spMkLst>
        </pc:spChg>
      </pc:sldChg>
      <pc:sldChg chg="modSp mod">
        <pc:chgData name="Lauren Kearney" userId="b4143d71-0b4c-487b-ad54-94c3c8f1ceb9" providerId="ADAL" clId="{67547B30-2E91-4499-ACA0-CE09316D5E29}" dt="2023-06-01T09:00:23.956" v="3" actId="1076"/>
        <pc:sldMkLst>
          <pc:docMk/>
          <pc:sldMk cId="1052762355" sldId="341"/>
        </pc:sldMkLst>
        <pc:spChg chg="mod">
          <ac:chgData name="Lauren Kearney" userId="b4143d71-0b4c-487b-ad54-94c3c8f1ceb9" providerId="ADAL" clId="{67547B30-2E91-4499-ACA0-CE09316D5E29}" dt="2023-06-01T09:00:23.956" v="3" actId="1076"/>
          <ac:spMkLst>
            <pc:docMk/>
            <pc:sldMk cId="1052762355" sldId="341"/>
            <ac:spMk id="8" creationId="{00000000-0000-0000-0000-000000000000}"/>
          </ac:spMkLst>
        </pc:spChg>
      </pc:sldChg>
    </pc:docChg>
  </pc:docChgLst>
  <pc:docChgLst>
    <pc:chgData name="Lauren Kearney" userId="b4143d71-0b4c-487b-ad54-94c3c8f1ceb9" providerId="ADAL" clId="{13E06E67-689A-48C6-8113-EA6C6E4A3062}"/>
    <pc:docChg chg="custSel modSld">
      <pc:chgData name="Lauren Kearney" userId="b4143d71-0b4c-487b-ad54-94c3c8f1ceb9" providerId="ADAL" clId="{13E06E67-689A-48C6-8113-EA6C6E4A3062}" dt="2023-05-16T10:14:40.241" v="411"/>
      <pc:docMkLst>
        <pc:docMk/>
      </pc:docMkLst>
      <pc:sldChg chg="addSp delSp modSp mod">
        <pc:chgData name="Lauren Kearney" userId="b4143d71-0b4c-487b-ad54-94c3c8f1ceb9" providerId="ADAL" clId="{13E06E67-689A-48C6-8113-EA6C6E4A3062}" dt="2023-05-15T13:25:56.009" v="92" actId="313"/>
        <pc:sldMkLst>
          <pc:docMk/>
          <pc:sldMk cId="1232785057" sldId="337"/>
        </pc:sldMkLst>
        <pc:spChg chg="mod">
          <ac:chgData name="Lauren Kearney" userId="b4143d71-0b4c-487b-ad54-94c3c8f1ceb9" providerId="ADAL" clId="{13E06E67-689A-48C6-8113-EA6C6E4A3062}" dt="2023-05-15T13:25:56.009" v="92" actId="313"/>
          <ac:spMkLst>
            <pc:docMk/>
            <pc:sldMk cId="1232785057" sldId="337"/>
            <ac:spMk id="9" creationId="{50E28406-2AFB-947C-8E2B-296C79286097}"/>
          </ac:spMkLst>
        </pc:spChg>
        <pc:picChg chg="del">
          <ac:chgData name="Lauren Kearney" userId="b4143d71-0b4c-487b-ad54-94c3c8f1ceb9" providerId="ADAL" clId="{13E06E67-689A-48C6-8113-EA6C6E4A3062}" dt="2023-05-15T13:08:58.942" v="58" actId="478"/>
          <ac:picMkLst>
            <pc:docMk/>
            <pc:sldMk cId="1232785057" sldId="337"/>
            <ac:picMk id="7" creationId="{52D98D0D-FB7D-DB7A-8DF5-1536AD5A0369}"/>
          </ac:picMkLst>
        </pc:picChg>
        <pc:picChg chg="add mod">
          <ac:chgData name="Lauren Kearney" userId="b4143d71-0b4c-487b-ad54-94c3c8f1ceb9" providerId="ADAL" clId="{13E06E67-689A-48C6-8113-EA6C6E4A3062}" dt="2023-05-15T13:14:12.871" v="64" actId="1076"/>
          <ac:picMkLst>
            <pc:docMk/>
            <pc:sldMk cId="1232785057" sldId="337"/>
            <ac:picMk id="8" creationId="{E7D0344C-E595-C5EA-6A14-EB3F71A68216}"/>
          </ac:picMkLst>
        </pc:picChg>
        <pc:picChg chg="del">
          <ac:chgData name="Lauren Kearney" userId="b4143d71-0b4c-487b-ad54-94c3c8f1ceb9" providerId="ADAL" clId="{13E06E67-689A-48C6-8113-EA6C6E4A3062}" dt="2023-05-15T13:08:52.219" v="57" actId="478"/>
          <ac:picMkLst>
            <pc:docMk/>
            <pc:sldMk cId="1232785057" sldId="337"/>
            <ac:picMk id="10" creationId="{ECBBD764-2FE2-6FB5-D9E8-23855EC3F1E6}"/>
          </ac:picMkLst>
        </pc:picChg>
        <pc:picChg chg="del">
          <ac:chgData name="Lauren Kearney" userId="b4143d71-0b4c-487b-ad54-94c3c8f1ceb9" providerId="ADAL" clId="{13E06E67-689A-48C6-8113-EA6C6E4A3062}" dt="2023-05-15T13:08:50.717" v="56" actId="478"/>
          <ac:picMkLst>
            <pc:docMk/>
            <pc:sldMk cId="1232785057" sldId="337"/>
            <ac:picMk id="12" creationId="{0B0F6763-0CD5-4299-B923-692211E0CD2E}"/>
          </ac:picMkLst>
        </pc:picChg>
        <pc:picChg chg="add del mod">
          <ac:chgData name="Lauren Kearney" userId="b4143d71-0b4c-487b-ad54-94c3c8f1ceb9" providerId="ADAL" clId="{13E06E67-689A-48C6-8113-EA6C6E4A3062}" dt="2023-05-15T13:16:43.617" v="78" actId="478"/>
          <ac:picMkLst>
            <pc:docMk/>
            <pc:sldMk cId="1232785057" sldId="337"/>
            <ac:picMk id="13" creationId="{735775AA-D53A-775E-A990-8899B5954F06}"/>
          </ac:picMkLst>
        </pc:picChg>
        <pc:picChg chg="del">
          <ac:chgData name="Lauren Kearney" userId="b4143d71-0b4c-487b-ad54-94c3c8f1ceb9" providerId="ADAL" clId="{13E06E67-689A-48C6-8113-EA6C6E4A3062}" dt="2023-05-15T13:08:49.363" v="55" actId="478"/>
          <ac:picMkLst>
            <pc:docMk/>
            <pc:sldMk cId="1232785057" sldId="337"/>
            <ac:picMk id="14" creationId="{6DACEEDF-509F-98DF-6BF9-F940D01A6638}"/>
          </ac:picMkLst>
        </pc:picChg>
        <pc:picChg chg="del">
          <ac:chgData name="Lauren Kearney" userId="b4143d71-0b4c-487b-ad54-94c3c8f1ceb9" providerId="ADAL" clId="{13E06E67-689A-48C6-8113-EA6C6E4A3062}" dt="2023-05-15T13:09:00.224" v="59" actId="478"/>
          <ac:picMkLst>
            <pc:docMk/>
            <pc:sldMk cId="1232785057" sldId="337"/>
            <ac:picMk id="16" creationId="{BC345709-7955-D1BD-48CD-74213FE4390A}"/>
          </ac:picMkLst>
        </pc:picChg>
        <pc:picChg chg="add mod">
          <ac:chgData name="Lauren Kearney" userId="b4143d71-0b4c-487b-ad54-94c3c8f1ceb9" providerId="ADAL" clId="{13E06E67-689A-48C6-8113-EA6C6E4A3062}" dt="2023-05-15T13:22:39.516" v="89" actId="1076"/>
          <ac:picMkLst>
            <pc:docMk/>
            <pc:sldMk cId="1232785057" sldId="337"/>
            <ac:picMk id="17" creationId="{EC77B0FB-CF15-AE31-605B-D48863B23482}"/>
          </ac:picMkLst>
        </pc:picChg>
        <pc:picChg chg="add mod">
          <ac:chgData name="Lauren Kearney" userId="b4143d71-0b4c-487b-ad54-94c3c8f1ceb9" providerId="ADAL" clId="{13E06E67-689A-48C6-8113-EA6C6E4A3062}" dt="2023-05-15T13:22:31.888" v="86" actId="1076"/>
          <ac:picMkLst>
            <pc:docMk/>
            <pc:sldMk cId="1232785057" sldId="337"/>
            <ac:picMk id="19" creationId="{E4E837F7-28F4-98B2-2D9F-C3F54BFFEEC9}"/>
          </ac:picMkLst>
        </pc:picChg>
        <pc:picChg chg="add mod">
          <ac:chgData name="Lauren Kearney" userId="b4143d71-0b4c-487b-ad54-94c3c8f1ceb9" providerId="ADAL" clId="{13E06E67-689A-48C6-8113-EA6C6E4A3062}" dt="2023-05-15T13:22:44.503" v="91" actId="1076"/>
          <ac:picMkLst>
            <pc:docMk/>
            <pc:sldMk cId="1232785057" sldId="337"/>
            <ac:picMk id="21" creationId="{8CD9655C-ACDC-A7A1-8B8C-DE8A139F4FA9}"/>
          </ac:picMkLst>
        </pc:picChg>
        <pc:picChg chg="add mod">
          <ac:chgData name="Lauren Kearney" userId="b4143d71-0b4c-487b-ad54-94c3c8f1ceb9" providerId="ADAL" clId="{13E06E67-689A-48C6-8113-EA6C6E4A3062}" dt="2023-05-15T13:22:41.445" v="90" actId="1076"/>
          <ac:picMkLst>
            <pc:docMk/>
            <pc:sldMk cId="1232785057" sldId="337"/>
            <ac:picMk id="23" creationId="{6EE62156-5561-3A47-DDE5-DE5D816A7552}"/>
          </ac:picMkLst>
        </pc:picChg>
      </pc:sldChg>
      <pc:sldChg chg="modSp mod">
        <pc:chgData name="Lauren Kearney" userId="b4143d71-0b4c-487b-ad54-94c3c8f1ceb9" providerId="ADAL" clId="{13E06E67-689A-48C6-8113-EA6C6E4A3062}" dt="2023-05-16T10:14:18.287" v="409" actId="1035"/>
        <pc:sldMkLst>
          <pc:docMk/>
          <pc:sldMk cId="4044171763" sldId="338"/>
        </pc:sldMkLst>
        <pc:spChg chg="mod">
          <ac:chgData name="Lauren Kearney" userId="b4143d71-0b4c-487b-ad54-94c3c8f1ceb9" providerId="ADAL" clId="{13E06E67-689A-48C6-8113-EA6C6E4A3062}" dt="2023-05-16T10:14:18.287" v="409" actId="1035"/>
          <ac:spMkLst>
            <pc:docMk/>
            <pc:sldMk cId="4044171763" sldId="338"/>
            <ac:spMk id="6" creationId="{6ACFD752-A6BE-5793-48C6-CCE570F8274B}"/>
          </ac:spMkLst>
        </pc:spChg>
        <pc:spChg chg="mod">
          <ac:chgData name="Lauren Kearney" userId="b4143d71-0b4c-487b-ad54-94c3c8f1ceb9" providerId="ADAL" clId="{13E06E67-689A-48C6-8113-EA6C6E4A3062}" dt="2023-05-16T10:13:58.944" v="406" actId="1076"/>
          <ac:spMkLst>
            <pc:docMk/>
            <pc:sldMk cId="4044171763" sldId="338"/>
            <ac:spMk id="8" creationId="{A4810595-758E-700C-3DB3-0803D79BF01E}"/>
          </ac:spMkLst>
        </pc:spChg>
      </pc:sldChg>
      <pc:sldChg chg="modSp mod">
        <pc:chgData name="Lauren Kearney" userId="b4143d71-0b4c-487b-ad54-94c3c8f1ceb9" providerId="ADAL" clId="{13E06E67-689A-48C6-8113-EA6C6E4A3062}" dt="2023-05-15T15:28:29.599" v="404" actId="20577"/>
        <pc:sldMkLst>
          <pc:docMk/>
          <pc:sldMk cId="4140902031" sldId="339"/>
        </pc:sldMkLst>
        <pc:spChg chg="mod">
          <ac:chgData name="Lauren Kearney" userId="b4143d71-0b4c-487b-ad54-94c3c8f1ceb9" providerId="ADAL" clId="{13E06E67-689A-48C6-8113-EA6C6E4A3062}" dt="2023-05-15T14:38:36.217" v="232" actId="20577"/>
          <ac:spMkLst>
            <pc:docMk/>
            <pc:sldMk cId="4140902031" sldId="339"/>
            <ac:spMk id="6" creationId="{04F12CAB-DD2A-2A7C-BFA9-FD4EBAB34C0C}"/>
          </ac:spMkLst>
        </pc:spChg>
        <pc:spChg chg="mod">
          <ac:chgData name="Lauren Kearney" userId="b4143d71-0b4c-487b-ad54-94c3c8f1ceb9" providerId="ADAL" clId="{13E06E67-689A-48C6-8113-EA6C6E4A3062}" dt="2023-05-15T15:28:29.599" v="404" actId="20577"/>
          <ac:spMkLst>
            <pc:docMk/>
            <pc:sldMk cId="4140902031" sldId="339"/>
            <ac:spMk id="7" creationId="{6F7CB19A-4F1D-FB16-C76D-4FD7A327FF43}"/>
          </ac:spMkLst>
        </pc:spChg>
      </pc:sldChg>
      <pc:sldChg chg="modSp mod">
        <pc:chgData name="Lauren Kearney" userId="b4143d71-0b4c-487b-ad54-94c3c8f1ceb9" providerId="ADAL" clId="{13E06E67-689A-48C6-8113-EA6C6E4A3062}" dt="2023-05-16T10:14:40.241" v="411"/>
        <pc:sldMkLst>
          <pc:docMk/>
          <pc:sldMk cId="3789180351" sldId="340"/>
        </pc:sldMkLst>
        <pc:spChg chg="mod">
          <ac:chgData name="Lauren Kearney" userId="b4143d71-0b4c-487b-ad54-94c3c8f1ceb9" providerId="ADAL" clId="{13E06E67-689A-48C6-8113-EA6C6E4A3062}" dt="2023-05-16T10:14:40.241" v="411"/>
          <ac:spMkLst>
            <pc:docMk/>
            <pc:sldMk cId="3789180351" sldId="340"/>
            <ac:spMk id="7" creationId="{A05BF9B8-9D88-163F-BC69-F14369BD43B0}"/>
          </ac:spMkLst>
        </pc:spChg>
        <pc:spChg chg="mod">
          <ac:chgData name="Lauren Kearney" userId="b4143d71-0b4c-487b-ad54-94c3c8f1ceb9" providerId="ADAL" clId="{13E06E67-689A-48C6-8113-EA6C6E4A3062}" dt="2023-05-16T10:14:33.705" v="410" actId="1076"/>
          <ac:spMkLst>
            <pc:docMk/>
            <pc:sldMk cId="3789180351" sldId="340"/>
            <ac:spMk id="9" creationId="{F4C91D66-A4E7-74B5-AB94-07B335E1B37F}"/>
          </ac:spMkLst>
        </pc:spChg>
      </pc:sldChg>
    </pc:docChg>
  </pc:docChgLst>
  <pc:docChgLst>
    <pc:chgData name="Anthea Wilson" userId="f289f84a-f1ae-46ed-b624-bcccc8b1693e" providerId="ADAL" clId="{2E104659-8B8D-4CC8-BDAC-17C159C10A51}"/>
    <pc:docChg chg="modSld">
      <pc:chgData name="Anthea Wilson" userId="f289f84a-f1ae-46ed-b624-bcccc8b1693e" providerId="ADAL" clId="{2E104659-8B8D-4CC8-BDAC-17C159C10A51}" dt="2023-06-01T16:02:57.326" v="13" actId="20577"/>
      <pc:docMkLst>
        <pc:docMk/>
      </pc:docMkLst>
      <pc:sldChg chg="modSp mod">
        <pc:chgData name="Anthea Wilson" userId="f289f84a-f1ae-46ed-b624-bcccc8b1693e" providerId="ADAL" clId="{2E104659-8B8D-4CC8-BDAC-17C159C10A51}" dt="2023-06-01T15:49:06.984" v="8" actId="20577"/>
        <pc:sldMkLst>
          <pc:docMk/>
          <pc:sldMk cId="154388059" sldId="326"/>
        </pc:sldMkLst>
        <pc:spChg chg="mod">
          <ac:chgData name="Anthea Wilson" userId="f289f84a-f1ae-46ed-b624-bcccc8b1693e" providerId="ADAL" clId="{2E104659-8B8D-4CC8-BDAC-17C159C10A51}" dt="2023-06-01T15:49:06.984" v="8" actId="20577"/>
          <ac:spMkLst>
            <pc:docMk/>
            <pc:sldMk cId="154388059" sldId="326"/>
            <ac:spMk id="6" creationId="{00000000-0000-0000-0000-000000000000}"/>
          </ac:spMkLst>
        </pc:spChg>
      </pc:sldChg>
      <pc:sldChg chg="modSp mod">
        <pc:chgData name="Anthea Wilson" userId="f289f84a-f1ae-46ed-b624-bcccc8b1693e" providerId="ADAL" clId="{2E104659-8B8D-4CC8-BDAC-17C159C10A51}" dt="2023-06-01T15:55:23.316" v="9" actId="20577"/>
        <pc:sldMkLst>
          <pc:docMk/>
          <pc:sldMk cId="1232785057" sldId="337"/>
        </pc:sldMkLst>
        <pc:spChg chg="mod">
          <ac:chgData name="Anthea Wilson" userId="f289f84a-f1ae-46ed-b624-bcccc8b1693e" providerId="ADAL" clId="{2E104659-8B8D-4CC8-BDAC-17C159C10A51}" dt="2023-06-01T15:55:23.316" v="9" actId="20577"/>
          <ac:spMkLst>
            <pc:docMk/>
            <pc:sldMk cId="1232785057" sldId="337"/>
            <ac:spMk id="2" creationId="{ACCA2F7A-5A2A-D82A-352E-391C4C778516}"/>
          </ac:spMkLst>
        </pc:spChg>
      </pc:sldChg>
      <pc:sldChg chg="modSp mod addCm">
        <pc:chgData name="Anthea Wilson" userId="f289f84a-f1ae-46ed-b624-bcccc8b1693e" providerId="ADAL" clId="{2E104659-8B8D-4CC8-BDAC-17C159C10A51}" dt="2023-06-01T15:57:17.450" v="10" actId="20577"/>
        <pc:sldMkLst>
          <pc:docMk/>
          <pc:sldMk cId="4140902031" sldId="339"/>
        </pc:sldMkLst>
        <pc:spChg chg="mod">
          <ac:chgData name="Anthea Wilson" userId="f289f84a-f1ae-46ed-b624-bcccc8b1693e" providerId="ADAL" clId="{2E104659-8B8D-4CC8-BDAC-17C159C10A51}" dt="2023-06-01T15:57:17.450" v="10" actId="20577"/>
          <ac:spMkLst>
            <pc:docMk/>
            <pc:sldMk cId="4140902031" sldId="339"/>
            <ac:spMk id="2" creationId="{CF504A2B-D8D8-9517-7E4C-993761039D9B}"/>
          </ac:spMkLst>
        </pc:spChg>
        <pc:extLst>
          <p:ext xmlns:p="http://schemas.openxmlformats.org/presentationml/2006/main" uri="{D6D511B9-2390-475A-947B-AFAB55BFBCF1}">
            <pc226:cmChg xmlns:pc226="http://schemas.microsoft.com/office/powerpoint/2022/06/main/command" chg="add">
              <pc226:chgData name="Anthea Wilson" userId="f289f84a-f1ae-46ed-b624-bcccc8b1693e" providerId="ADAL" clId="{2E104659-8B8D-4CC8-BDAC-17C159C10A51}" dt="2023-05-23T15:51:32.982" v="0"/>
              <pc2:cmMkLst xmlns:pc2="http://schemas.microsoft.com/office/powerpoint/2019/9/main/command">
                <pc:docMk/>
                <pc:sldMk cId="4140902031" sldId="339"/>
                <pc2:cmMk id="{E7F860B7-72C5-425A-ADDF-355664C7F1EB}"/>
              </pc2:cmMkLst>
            </pc226:cmChg>
          </p:ext>
        </pc:extLst>
      </pc:sldChg>
      <pc:sldChg chg="modSp mod">
        <pc:chgData name="Anthea Wilson" userId="f289f84a-f1ae-46ed-b624-bcccc8b1693e" providerId="ADAL" clId="{2E104659-8B8D-4CC8-BDAC-17C159C10A51}" dt="2023-06-01T16:02:57.326" v="13" actId="20577"/>
        <pc:sldMkLst>
          <pc:docMk/>
          <pc:sldMk cId="1052762355" sldId="341"/>
        </pc:sldMkLst>
        <pc:spChg chg="mod">
          <ac:chgData name="Anthea Wilson" userId="f289f84a-f1ae-46ed-b624-bcccc8b1693e" providerId="ADAL" clId="{2E104659-8B8D-4CC8-BDAC-17C159C10A51}" dt="2023-06-01T16:02:57.326" v="13" actId="20577"/>
          <ac:spMkLst>
            <pc:docMk/>
            <pc:sldMk cId="1052762355" sldId="341"/>
            <ac:spMk id="8" creationId="{00000000-0000-0000-0000-000000000000}"/>
          </ac:spMkLst>
        </pc:spChg>
      </pc:sldChg>
      <pc:sldChg chg="addCm">
        <pc:chgData name="Anthea Wilson" userId="f289f84a-f1ae-46ed-b624-bcccc8b1693e" providerId="ADAL" clId="{2E104659-8B8D-4CC8-BDAC-17C159C10A51}" dt="2023-05-23T15:57:12.119" v="1"/>
        <pc:sldMkLst>
          <pc:docMk/>
          <pc:sldMk cId="3760831273" sldId="347"/>
        </pc:sldMkLst>
        <pc:extLst>
          <p:ext xmlns:p="http://schemas.openxmlformats.org/presentationml/2006/main" uri="{D6D511B9-2390-475A-947B-AFAB55BFBCF1}">
            <pc226:cmChg xmlns:pc226="http://schemas.microsoft.com/office/powerpoint/2022/06/main/command" chg="add">
              <pc226:chgData name="Anthea Wilson" userId="f289f84a-f1ae-46ed-b624-bcccc8b1693e" providerId="ADAL" clId="{2E104659-8B8D-4CC8-BDAC-17C159C10A51}" dt="2023-05-23T15:57:12.119" v="1"/>
              <pc2:cmMkLst xmlns:pc2="http://schemas.microsoft.com/office/powerpoint/2019/9/main/command">
                <pc:docMk/>
                <pc:sldMk cId="3760831273" sldId="347"/>
                <pc2:cmMk id="{71F610D0-AA8A-431C-9131-6144AA3C4797}"/>
              </pc2:cmMkLst>
            </pc226:cmChg>
          </p:ext>
        </pc:extLst>
      </pc:sldChg>
    </pc:docChg>
  </pc:docChgLst>
  <pc:docChgLst>
    <pc:chgData name="Lauren Kearney" userId="b4143d71-0b4c-487b-ad54-94c3c8f1ceb9" providerId="ADAL" clId="{BAB7C737-0B02-4B2F-90EA-E750CE1CA9D7}"/>
    <pc:docChg chg="undo custSel addSld delSld modSld delMainMaster">
      <pc:chgData name="Lauren Kearney" userId="b4143d71-0b4c-487b-ad54-94c3c8f1ceb9" providerId="ADAL" clId="{BAB7C737-0B02-4B2F-90EA-E750CE1CA9D7}" dt="2023-12-21T13:07:37.390" v="163" actId="20577"/>
      <pc:docMkLst>
        <pc:docMk/>
      </pc:docMkLst>
      <pc:sldChg chg="addSp delSp modSp mod">
        <pc:chgData name="Lauren Kearney" userId="b4143d71-0b4c-487b-ad54-94c3c8f1ceb9" providerId="ADAL" clId="{BAB7C737-0B02-4B2F-90EA-E750CE1CA9D7}" dt="2023-12-19T12:22:07.896" v="87" actId="20577"/>
        <pc:sldMkLst>
          <pc:docMk/>
          <pc:sldMk cId="1296571369" sldId="266"/>
        </pc:sldMkLst>
        <pc:spChg chg="mod">
          <ac:chgData name="Lauren Kearney" userId="b4143d71-0b4c-487b-ad54-94c3c8f1ceb9" providerId="ADAL" clId="{BAB7C737-0B02-4B2F-90EA-E750CE1CA9D7}" dt="2023-12-19T11:57:12.727" v="1" actId="14100"/>
          <ac:spMkLst>
            <pc:docMk/>
            <pc:sldMk cId="1296571369" sldId="266"/>
            <ac:spMk id="2" creationId="{75E45724-DF5D-416E-A095-B37CCD28DE63}"/>
          </ac:spMkLst>
        </pc:spChg>
        <pc:graphicFrameChg chg="del mod">
          <ac:chgData name="Lauren Kearney" userId="b4143d71-0b4c-487b-ad54-94c3c8f1ceb9" providerId="ADAL" clId="{BAB7C737-0B02-4B2F-90EA-E750CE1CA9D7}" dt="2023-12-19T12:21:11.898" v="70" actId="478"/>
          <ac:graphicFrameMkLst>
            <pc:docMk/>
            <pc:sldMk cId="1296571369" sldId="266"/>
            <ac:graphicFrameMk id="6" creationId="{658E65A1-020C-42AF-A62D-582EA7145C16}"/>
          </ac:graphicFrameMkLst>
        </pc:graphicFrameChg>
        <pc:graphicFrameChg chg="add mod modGraphic">
          <ac:chgData name="Lauren Kearney" userId="b4143d71-0b4c-487b-ad54-94c3c8f1ceb9" providerId="ADAL" clId="{BAB7C737-0B02-4B2F-90EA-E750CE1CA9D7}" dt="2023-12-19T12:22:07.896" v="87" actId="20577"/>
          <ac:graphicFrameMkLst>
            <pc:docMk/>
            <pc:sldMk cId="1296571369" sldId="266"/>
            <ac:graphicFrameMk id="8" creationId="{A07BC53B-75D7-E441-8F79-A836B50491F0}"/>
          </ac:graphicFrameMkLst>
        </pc:graphicFrameChg>
        <pc:picChg chg="mod">
          <ac:chgData name="Lauren Kearney" userId="b4143d71-0b4c-487b-ad54-94c3c8f1ceb9" providerId="ADAL" clId="{BAB7C737-0B02-4B2F-90EA-E750CE1CA9D7}" dt="2023-12-19T11:57:18.009" v="3" actId="34135"/>
          <ac:picMkLst>
            <pc:docMk/>
            <pc:sldMk cId="1296571369" sldId="266"/>
            <ac:picMk id="7" creationId="{E0CEBEC4-EC28-2D5D-B330-D1572B66AFC5}"/>
          </ac:picMkLst>
        </pc:picChg>
      </pc:sldChg>
      <pc:sldChg chg="addSp modSp del mod">
        <pc:chgData name="Lauren Kearney" userId="b4143d71-0b4c-487b-ad54-94c3c8f1ceb9" providerId="ADAL" clId="{BAB7C737-0B02-4B2F-90EA-E750CE1CA9D7}" dt="2023-12-19T12:00:51.672" v="33" actId="47"/>
        <pc:sldMkLst>
          <pc:docMk/>
          <pc:sldMk cId="1208322130" sldId="274"/>
        </pc:sldMkLst>
        <pc:picChg chg="add mod">
          <ac:chgData name="Lauren Kearney" userId="b4143d71-0b4c-487b-ad54-94c3c8f1ceb9" providerId="ADAL" clId="{BAB7C737-0B02-4B2F-90EA-E750CE1CA9D7}" dt="2023-12-19T12:00:07.661" v="23" actId="1076"/>
          <ac:picMkLst>
            <pc:docMk/>
            <pc:sldMk cId="1208322130" sldId="274"/>
            <ac:picMk id="10" creationId="{62CFE590-5F97-CE77-4AF8-151406B4189D}"/>
          </ac:picMkLst>
        </pc:picChg>
      </pc:sldChg>
      <pc:sldChg chg="modSp mod">
        <pc:chgData name="Lauren Kearney" userId="b4143d71-0b4c-487b-ad54-94c3c8f1ceb9" providerId="ADAL" clId="{BAB7C737-0B02-4B2F-90EA-E750CE1CA9D7}" dt="2023-12-21T13:06:34.322" v="131" actId="20577"/>
        <pc:sldMkLst>
          <pc:docMk/>
          <pc:sldMk cId="700727311" sldId="277"/>
        </pc:sldMkLst>
        <pc:spChg chg="mod">
          <ac:chgData name="Lauren Kearney" userId="b4143d71-0b4c-487b-ad54-94c3c8f1ceb9" providerId="ADAL" clId="{BAB7C737-0B02-4B2F-90EA-E750CE1CA9D7}" dt="2023-12-21T13:06:34.322" v="131" actId="20577"/>
          <ac:spMkLst>
            <pc:docMk/>
            <pc:sldMk cId="700727311" sldId="277"/>
            <ac:spMk id="2" creationId="{00000000-0000-0000-0000-000000000000}"/>
          </ac:spMkLst>
        </pc:spChg>
      </pc:sldChg>
      <pc:sldChg chg="del">
        <pc:chgData name="Lauren Kearney" userId="b4143d71-0b4c-487b-ad54-94c3c8f1ceb9" providerId="ADAL" clId="{BAB7C737-0B02-4B2F-90EA-E750CE1CA9D7}" dt="2023-12-19T12:10:46.053" v="60" actId="47"/>
        <pc:sldMkLst>
          <pc:docMk/>
          <pc:sldMk cId="3607484507" sldId="280"/>
        </pc:sldMkLst>
      </pc:sldChg>
      <pc:sldChg chg="modSp mod">
        <pc:chgData name="Lauren Kearney" userId="b4143d71-0b4c-487b-ad54-94c3c8f1ceb9" providerId="ADAL" clId="{BAB7C737-0B02-4B2F-90EA-E750CE1CA9D7}" dt="2023-12-19T11:59:28.435" v="19" actId="14100"/>
        <pc:sldMkLst>
          <pc:docMk/>
          <pc:sldMk cId="555091347" sldId="282"/>
        </pc:sldMkLst>
        <pc:spChg chg="mod">
          <ac:chgData name="Lauren Kearney" userId="b4143d71-0b4c-487b-ad54-94c3c8f1ceb9" providerId="ADAL" clId="{BAB7C737-0B02-4B2F-90EA-E750CE1CA9D7}" dt="2023-12-19T11:59:28.435" v="19" actId="14100"/>
          <ac:spMkLst>
            <pc:docMk/>
            <pc:sldMk cId="555091347" sldId="282"/>
            <ac:spMk id="16" creationId="{7F363A03-457E-405F-2C04-D1CF6C1B3E38}"/>
          </ac:spMkLst>
        </pc:spChg>
      </pc:sldChg>
      <pc:sldChg chg="addSp modSp mod">
        <pc:chgData name="Lauren Kearney" userId="b4143d71-0b4c-487b-ad54-94c3c8f1ceb9" providerId="ADAL" clId="{BAB7C737-0B02-4B2F-90EA-E750CE1CA9D7}" dt="2023-12-21T13:07:37.390" v="163" actId="20577"/>
        <pc:sldMkLst>
          <pc:docMk/>
          <pc:sldMk cId="701486168" sldId="283"/>
        </pc:sldMkLst>
        <pc:spChg chg="mod">
          <ac:chgData name="Lauren Kearney" userId="b4143d71-0b4c-487b-ad54-94c3c8f1ceb9" providerId="ADAL" clId="{BAB7C737-0B02-4B2F-90EA-E750CE1CA9D7}" dt="2023-12-21T13:07:37.390" v="163" actId="20577"/>
          <ac:spMkLst>
            <pc:docMk/>
            <pc:sldMk cId="701486168" sldId="283"/>
            <ac:spMk id="2" creationId="{4CDE4C9B-F572-4553-868F-071B7E4DF370}"/>
          </ac:spMkLst>
        </pc:spChg>
        <pc:picChg chg="add mod">
          <ac:chgData name="Lauren Kearney" userId="b4143d71-0b4c-487b-ad54-94c3c8f1ceb9" providerId="ADAL" clId="{BAB7C737-0B02-4B2F-90EA-E750CE1CA9D7}" dt="2023-12-19T12:11:02.517" v="64" actId="34135"/>
          <ac:picMkLst>
            <pc:docMk/>
            <pc:sldMk cId="701486168" sldId="283"/>
            <ac:picMk id="6" creationId="{5190CF96-EAFB-B172-BD84-FD1AEC5EF7FB}"/>
          </ac:picMkLst>
        </pc:picChg>
      </pc:sldChg>
      <pc:sldChg chg="modSp mod">
        <pc:chgData name="Lauren Kearney" userId="b4143d71-0b4c-487b-ad54-94c3c8f1ceb9" providerId="ADAL" clId="{BAB7C737-0B02-4B2F-90EA-E750CE1CA9D7}" dt="2023-12-21T13:05:33.934" v="89" actId="20577"/>
        <pc:sldMkLst>
          <pc:docMk/>
          <pc:sldMk cId="104263307" sldId="284"/>
        </pc:sldMkLst>
        <pc:spChg chg="mod">
          <ac:chgData name="Lauren Kearney" userId="b4143d71-0b4c-487b-ad54-94c3c8f1ceb9" providerId="ADAL" clId="{BAB7C737-0B02-4B2F-90EA-E750CE1CA9D7}" dt="2023-12-21T13:05:33.934" v="89" actId="20577"/>
          <ac:spMkLst>
            <pc:docMk/>
            <pc:sldMk cId="104263307" sldId="284"/>
            <ac:spMk id="2" creationId="{4CDE4C9B-F572-4553-868F-071B7E4DF370}"/>
          </ac:spMkLst>
        </pc:spChg>
      </pc:sldChg>
      <pc:sldChg chg="modSp mod">
        <pc:chgData name="Lauren Kearney" userId="b4143d71-0b4c-487b-ad54-94c3c8f1ceb9" providerId="ADAL" clId="{BAB7C737-0B02-4B2F-90EA-E750CE1CA9D7}" dt="2023-12-21T13:05:38.256" v="91" actId="20577"/>
        <pc:sldMkLst>
          <pc:docMk/>
          <pc:sldMk cId="345357352" sldId="325"/>
        </pc:sldMkLst>
        <pc:spChg chg="mod">
          <ac:chgData name="Lauren Kearney" userId="b4143d71-0b4c-487b-ad54-94c3c8f1ceb9" providerId="ADAL" clId="{BAB7C737-0B02-4B2F-90EA-E750CE1CA9D7}" dt="2023-12-21T13:05:38.256" v="91" actId="20577"/>
          <ac:spMkLst>
            <pc:docMk/>
            <pc:sldMk cId="345357352" sldId="325"/>
            <ac:spMk id="2" creationId="{00000000-0000-0000-0000-000000000000}"/>
          </ac:spMkLst>
        </pc:spChg>
        <pc:picChg chg="mod">
          <ac:chgData name="Lauren Kearney" userId="b4143d71-0b4c-487b-ad54-94c3c8f1ceb9" providerId="ADAL" clId="{BAB7C737-0B02-4B2F-90EA-E750CE1CA9D7}" dt="2023-12-19T11:57:35.276" v="5" actId="34135"/>
          <ac:picMkLst>
            <pc:docMk/>
            <pc:sldMk cId="345357352" sldId="325"/>
            <ac:picMk id="7" creationId="{7283A7E4-A021-D25C-561A-904F0344364A}"/>
          </ac:picMkLst>
        </pc:picChg>
      </pc:sldChg>
      <pc:sldChg chg="modSp mod">
        <pc:chgData name="Lauren Kearney" userId="b4143d71-0b4c-487b-ad54-94c3c8f1ceb9" providerId="ADAL" clId="{BAB7C737-0B02-4B2F-90EA-E750CE1CA9D7}" dt="2023-12-21T13:05:41.594" v="93" actId="20577"/>
        <pc:sldMkLst>
          <pc:docMk/>
          <pc:sldMk cId="3635132262" sldId="327"/>
        </pc:sldMkLst>
        <pc:spChg chg="mod">
          <ac:chgData name="Lauren Kearney" userId="b4143d71-0b4c-487b-ad54-94c3c8f1ceb9" providerId="ADAL" clId="{BAB7C737-0B02-4B2F-90EA-E750CE1CA9D7}" dt="2023-12-21T13:05:41.594" v="93" actId="20577"/>
          <ac:spMkLst>
            <pc:docMk/>
            <pc:sldMk cId="3635132262" sldId="327"/>
            <ac:spMk id="2" creationId="{6C2C23BE-0FBD-4712-A15F-72FDA9F294BA}"/>
          </ac:spMkLst>
        </pc:spChg>
      </pc:sldChg>
      <pc:sldChg chg="modSp mod">
        <pc:chgData name="Lauren Kearney" userId="b4143d71-0b4c-487b-ad54-94c3c8f1ceb9" providerId="ADAL" clId="{BAB7C737-0B02-4B2F-90EA-E750CE1CA9D7}" dt="2023-12-21T13:05:46.834" v="95" actId="20577"/>
        <pc:sldMkLst>
          <pc:docMk/>
          <pc:sldMk cId="2808947324" sldId="328"/>
        </pc:sldMkLst>
        <pc:spChg chg="mod">
          <ac:chgData name="Lauren Kearney" userId="b4143d71-0b4c-487b-ad54-94c3c8f1ceb9" providerId="ADAL" clId="{BAB7C737-0B02-4B2F-90EA-E750CE1CA9D7}" dt="2023-12-21T13:05:46.834" v="95" actId="20577"/>
          <ac:spMkLst>
            <pc:docMk/>
            <pc:sldMk cId="2808947324" sldId="328"/>
            <ac:spMk id="2" creationId="{6C2C23BE-0FBD-4712-A15F-72FDA9F294BA}"/>
          </ac:spMkLst>
        </pc:spChg>
      </pc:sldChg>
      <pc:sldChg chg="modSp mod">
        <pc:chgData name="Lauren Kearney" userId="b4143d71-0b4c-487b-ad54-94c3c8f1ceb9" providerId="ADAL" clId="{BAB7C737-0B02-4B2F-90EA-E750CE1CA9D7}" dt="2023-12-21T13:05:50.354" v="101" actId="20577"/>
        <pc:sldMkLst>
          <pc:docMk/>
          <pc:sldMk cId="1290838940" sldId="329"/>
        </pc:sldMkLst>
        <pc:spChg chg="mod">
          <ac:chgData name="Lauren Kearney" userId="b4143d71-0b4c-487b-ad54-94c3c8f1ceb9" providerId="ADAL" clId="{BAB7C737-0B02-4B2F-90EA-E750CE1CA9D7}" dt="2023-12-21T13:05:50.354" v="101" actId="20577"/>
          <ac:spMkLst>
            <pc:docMk/>
            <pc:sldMk cId="1290838940" sldId="329"/>
            <ac:spMk id="2" creationId="{6C2C23BE-0FBD-4712-A15F-72FDA9F294BA}"/>
          </ac:spMkLst>
        </pc:spChg>
      </pc:sldChg>
      <pc:sldChg chg="modSp mod">
        <pc:chgData name="Lauren Kearney" userId="b4143d71-0b4c-487b-ad54-94c3c8f1ceb9" providerId="ADAL" clId="{BAB7C737-0B02-4B2F-90EA-E750CE1CA9D7}" dt="2023-12-21T13:05:55.535" v="105" actId="20577"/>
        <pc:sldMkLst>
          <pc:docMk/>
          <pc:sldMk cId="3826774463" sldId="330"/>
        </pc:sldMkLst>
        <pc:spChg chg="mod">
          <ac:chgData name="Lauren Kearney" userId="b4143d71-0b4c-487b-ad54-94c3c8f1ceb9" providerId="ADAL" clId="{BAB7C737-0B02-4B2F-90EA-E750CE1CA9D7}" dt="2023-12-21T13:05:55.535" v="105" actId="20577"/>
          <ac:spMkLst>
            <pc:docMk/>
            <pc:sldMk cId="3826774463" sldId="330"/>
            <ac:spMk id="2" creationId="{61F50A91-C7CA-465F-8CC7-C6516DBFFEC9}"/>
          </ac:spMkLst>
        </pc:spChg>
        <pc:picChg chg="mod">
          <ac:chgData name="Lauren Kearney" userId="b4143d71-0b4c-487b-ad54-94c3c8f1ceb9" providerId="ADAL" clId="{BAB7C737-0B02-4B2F-90EA-E750CE1CA9D7}" dt="2023-12-19T11:57:52.617" v="7" actId="34135"/>
          <ac:picMkLst>
            <pc:docMk/>
            <pc:sldMk cId="3826774463" sldId="330"/>
            <ac:picMk id="8" creationId="{684CDC10-4BB4-8633-6C46-F7938DAB8B6C}"/>
          </ac:picMkLst>
        </pc:picChg>
      </pc:sldChg>
      <pc:sldChg chg="modSp mod">
        <pc:chgData name="Lauren Kearney" userId="b4143d71-0b4c-487b-ad54-94c3c8f1ceb9" providerId="ADAL" clId="{BAB7C737-0B02-4B2F-90EA-E750CE1CA9D7}" dt="2023-12-21T13:06:00.874" v="109" actId="20577"/>
        <pc:sldMkLst>
          <pc:docMk/>
          <pc:sldMk cId="1996253145" sldId="331"/>
        </pc:sldMkLst>
        <pc:spChg chg="mod">
          <ac:chgData name="Lauren Kearney" userId="b4143d71-0b4c-487b-ad54-94c3c8f1ceb9" providerId="ADAL" clId="{BAB7C737-0B02-4B2F-90EA-E750CE1CA9D7}" dt="2023-12-21T13:06:00.874" v="109" actId="20577"/>
          <ac:spMkLst>
            <pc:docMk/>
            <pc:sldMk cId="1996253145" sldId="331"/>
            <ac:spMk id="2" creationId="{61F50A91-C7CA-465F-8CC7-C6516DBFFEC9}"/>
          </ac:spMkLst>
        </pc:spChg>
        <pc:picChg chg="mod">
          <ac:chgData name="Lauren Kearney" userId="b4143d71-0b4c-487b-ad54-94c3c8f1ceb9" providerId="ADAL" clId="{BAB7C737-0B02-4B2F-90EA-E750CE1CA9D7}" dt="2023-12-19T11:58:05.473" v="9" actId="34135"/>
          <ac:picMkLst>
            <pc:docMk/>
            <pc:sldMk cId="1996253145" sldId="331"/>
            <ac:picMk id="7" creationId="{D2F45217-8411-3FCC-808A-1860AD5ACF67}"/>
          </ac:picMkLst>
        </pc:picChg>
      </pc:sldChg>
      <pc:sldChg chg="modSp mod">
        <pc:chgData name="Lauren Kearney" userId="b4143d71-0b4c-487b-ad54-94c3c8f1ceb9" providerId="ADAL" clId="{BAB7C737-0B02-4B2F-90EA-E750CE1CA9D7}" dt="2023-12-21T13:06:25.823" v="127" actId="20577"/>
        <pc:sldMkLst>
          <pc:docMk/>
          <pc:sldMk cId="1762546036" sldId="332"/>
        </pc:sldMkLst>
        <pc:spChg chg="mod">
          <ac:chgData name="Lauren Kearney" userId="b4143d71-0b4c-487b-ad54-94c3c8f1ceb9" providerId="ADAL" clId="{BAB7C737-0B02-4B2F-90EA-E750CE1CA9D7}" dt="2023-12-21T13:06:25.823" v="127" actId="20577"/>
          <ac:spMkLst>
            <pc:docMk/>
            <pc:sldMk cId="1762546036" sldId="332"/>
            <ac:spMk id="2" creationId="{AA341DE7-CCBB-40AC-B3AF-F02CFA319EF2}"/>
          </ac:spMkLst>
        </pc:spChg>
      </pc:sldChg>
      <pc:sldChg chg="modSp mod">
        <pc:chgData name="Lauren Kearney" userId="b4143d71-0b4c-487b-ad54-94c3c8f1ceb9" providerId="ADAL" clId="{BAB7C737-0B02-4B2F-90EA-E750CE1CA9D7}" dt="2023-12-21T13:06:28.722" v="129" actId="20577"/>
        <pc:sldMkLst>
          <pc:docMk/>
          <pc:sldMk cId="2893981624" sldId="333"/>
        </pc:sldMkLst>
        <pc:spChg chg="mod">
          <ac:chgData name="Lauren Kearney" userId="b4143d71-0b4c-487b-ad54-94c3c8f1ceb9" providerId="ADAL" clId="{BAB7C737-0B02-4B2F-90EA-E750CE1CA9D7}" dt="2023-12-21T13:06:28.722" v="129" actId="20577"/>
          <ac:spMkLst>
            <pc:docMk/>
            <pc:sldMk cId="2893981624" sldId="333"/>
            <ac:spMk id="2" creationId="{2D953E66-46FB-4B5B-9C14-DC09F13CF7FD}"/>
          </ac:spMkLst>
        </pc:spChg>
      </pc:sldChg>
      <pc:sldChg chg="modSp mod">
        <pc:chgData name="Lauren Kearney" userId="b4143d71-0b4c-487b-ad54-94c3c8f1ceb9" providerId="ADAL" clId="{BAB7C737-0B02-4B2F-90EA-E750CE1CA9D7}" dt="2023-12-21T13:06:06.653" v="113" actId="20577"/>
        <pc:sldMkLst>
          <pc:docMk/>
          <pc:sldMk cId="1232785057" sldId="337"/>
        </pc:sldMkLst>
        <pc:spChg chg="mod">
          <ac:chgData name="Lauren Kearney" userId="b4143d71-0b4c-487b-ad54-94c3c8f1ceb9" providerId="ADAL" clId="{BAB7C737-0B02-4B2F-90EA-E750CE1CA9D7}" dt="2023-12-21T13:06:06.653" v="113" actId="20577"/>
          <ac:spMkLst>
            <pc:docMk/>
            <pc:sldMk cId="1232785057" sldId="337"/>
            <ac:spMk id="2" creationId="{ACCA2F7A-5A2A-D82A-352E-391C4C778516}"/>
          </ac:spMkLst>
        </pc:spChg>
      </pc:sldChg>
      <pc:sldChg chg="modSp mod">
        <pc:chgData name="Lauren Kearney" userId="b4143d71-0b4c-487b-ad54-94c3c8f1ceb9" providerId="ADAL" clId="{BAB7C737-0B02-4B2F-90EA-E750CE1CA9D7}" dt="2023-12-21T13:06:17.753" v="123" actId="20577"/>
        <pc:sldMkLst>
          <pc:docMk/>
          <pc:sldMk cId="4044171763" sldId="338"/>
        </pc:sldMkLst>
        <pc:spChg chg="mod">
          <ac:chgData name="Lauren Kearney" userId="b4143d71-0b4c-487b-ad54-94c3c8f1ceb9" providerId="ADAL" clId="{BAB7C737-0B02-4B2F-90EA-E750CE1CA9D7}" dt="2023-12-21T13:06:17.753" v="123" actId="20577"/>
          <ac:spMkLst>
            <pc:docMk/>
            <pc:sldMk cId="4044171763" sldId="338"/>
            <ac:spMk id="2" creationId="{0A43D65A-2C4A-6D20-9D1A-D9B859CD9F86}"/>
          </ac:spMkLst>
        </pc:spChg>
      </pc:sldChg>
      <pc:sldChg chg="modSp mod">
        <pc:chgData name="Lauren Kearney" userId="b4143d71-0b4c-487b-ad54-94c3c8f1ceb9" providerId="ADAL" clId="{BAB7C737-0B02-4B2F-90EA-E750CE1CA9D7}" dt="2023-12-21T13:06:13.793" v="117" actId="20577"/>
        <pc:sldMkLst>
          <pc:docMk/>
          <pc:sldMk cId="4140902031" sldId="339"/>
        </pc:sldMkLst>
        <pc:spChg chg="mod">
          <ac:chgData name="Lauren Kearney" userId="b4143d71-0b4c-487b-ad54-94c3c8f1ceb9" providerId="ADAL" clId="{BAB7C737-0B02-4B2F-90EA-E750CE1CA9D7}" dt="2023-12-21T13:06:13.793" v="117" actId="20577"/>
          <ac:spMkLst>
            <pc:docMk/>
            <pc:sldMk cId="4140902031" sldId="339"/>
            <ac:spMk id="2" creationId="{CF504A2B-D8D8-9517-7E4C-993761039D9B}"/>
          </ac:spMkLst>
        </pc:spChg>
        <pc:picChg chg="mod">
          <ac:chgData name="Lauren Kearney" userId="b4143d71-0b4c-487b-ad54-94c3c8f1ceb9" providerId="ADAL" clId="{BAB7C737-0B02-4B2F-90EA-E750CE1CA9D7}" dt="2023-12-19T11:58:17.388" v="11" actId="34135"/>
          <ac:picMkLst>
            <pc:docMk/>
            <pc:sldMk cId="4140902031" sldId="339"/>
            <ac:picMk id="8" creationId="{543D18BC-276B-43C6-850A-ABF5BB0D857E}"/>
          </ac:picMkLst>
        </pc:picChg>
      </pc:sldChg>
      <pc:sldChg chg="modSp mod">
        <pc:chgData name="Lauren Kearney" userId="b4143d71-0b4c-487b-ad54-94c3c8f1ceb9" providerId="ADAL" clId="{BAB7C737-0B02-4B2F-90EA-E750CE1CA9D7}" dt="2023-12-21T13:06:22.833" v="125" actId="20577"/>
        <pc:sldMkLst>
          <pc:docMk/>
          <pc:sldMk cId="3789180351" sldId="340"/>
        </pc:sldMkLst>
        <pc:spChg chg="mod">
          <ac:chgData name="Lauren Kearney" userId="b4143d71-0b4c-487b-ad54-94c3c8f1ceb9" providerId="ADAL" clId="{BAB7C737-0B02-4B2F-90EA-E750CE1CA9D7}" dt="2023-12-21T13:06:22.833" v="125" actId="20577"/>
          <ac:spMkLst>
            <pc:docMk/>
            <pc:sldMk cId="3789180351" sldId="340"/>
            <ac:spMk id="2" creationId="{0A43D65A-2C4A-6D20-9D1A-D9B859CD9F86}"/>
          </ac:spMkLst>
        </pc:spChg>
        <pc:picChg chg="mod">
          <ac:chgData name="Lauren Kearney" userId="b4143d71-0b4c-487b-ad54-94c3c8f1ceb9" providerId="ADAL" clId="{BAB7C737-0B02-4B2F-90EA-E750CE1CA9D7}" dt="2023-12-19T11:58:29.530" v="13" actId="34135"/>
          <ac:picMkLst>
            <pc:docMk/>
            <pc:sldMk cId="3789180351" sldId="340"/>
            <ac:picMk id="6" creationId="{777B49A4-2E3A-03FC-A541-71FAD5A9CBF4}"/>
          </ac:picMkLst>
        </pc:picChg>
      </pc:sldChg>
      <pc:sldChg chg="modSp mod">
        <pc:chgData name="Lauren Kearney" userId="b4143d71-0b4c-487b-ad54-94c3c8f1ceb9" providerId="ADAL" clId="{BAB7C737-0B02-4B2F-90EA-E750CE1CA9D7}" dt="2023-12-21T13:06:37.812" v="133" actId="20577"/>
        <pc:sldMkLst>
          <pc:docMk/>
          <pc:sldMk cId="3607263172" sldId="342"/>
        </pc:sldMkLst>
        <pc:spChg chg="mod">
          <ac:chgData name="Lauren Kearney" userId="b4143d71-0b4c-487b-ad54-94c3c8f1ceb9" providerId="ADAL" clId="{BAB7C737-0B02-4B2F-90EA-E750CE1CA9D7}" dt="2023-12-21T13:06:37.812" v="133" actId="20577"/>
          <ac:spMkLst>
            <pc:docMk/>
            <pc:sldMk cId="3607263172" sldId="342"/>
            <ac:spMk id="2" creationId="{00000000-0000-0000-0000-000000000000}"/>
          </ac:spMkLst>
        </pc:spChg>
      </pc:sldChg>
      <pc:sldChg chg="modSp mod">
        <pc:chgData name="Lauren Kearney" userId="b4143d71-0b4c-487b-ad54-94c3c8f1ceb9" providerId="ADAL" clId="{BAB7C737-0B02-4B2F-90EA-E750CE1CA9D7}" dt="2023-12-21T13:06:42.492" v="135" actId="20577"/>
        <pc:sldMkLst>
          <pc:docMk/>
          <pc:sldMk cId="3221121515" sldId="343"/>
        </pc:sldMkLst>
        <pc:spChg chg="mod">
          <ac:chgData name="Lauren Kearney" userId="b4143d71-0b4c-487b-ad54-94c3c8f1ceb9" providerId="ADAL" clId="{BAB7C737-0B02-4B2F-90EA-E750CE1CA9D7}" dt="2023-12-21T13:06:42.492" v="135" actId="20577"/>
          <ac:spMkLst>
            <pc:docMk/>
            <pc:sldMk cId="3221121515" sldId="343"/>
            <ac:spMk id="2" creationId="{00000000-0000-0000-0000-000000000000}"/>
          </ac:spMkLst>
        </pc:spChg>
        <pc:picChg chg="mod">
          <ac:chgData name="Lauren Kearney" userId="b4143d71-0b4c-487b-ad54-94c3c8f1ceb9" providerId="ADAL" clId="{BAB7C737-0B02-4B2F-90EA-E750CE1CA9D7}" dt="2023-12-19T11:59:10.576" v="15" actId="34135"/>
          <ac:picMkLst>
            <pc:docMk/>
            <pc:sldMk cId="3221121515" sldId="343"/>
            <ac:picMk id="7" creationId="{B7BF0B5E-25D4-869E-AC4A-BD7C9EFEB3D5}"/>
          </ac:picMkLst>
        </pc:picChg>
      </pc:sldChg>
      <pc:sldChg chg="modSp mod">
        <pc:chgData name="Lauren Kearney" userId="b4143d71-0b4c-487b-ad54-94c3c8f1ceb9" providerId="ADAL" clId="{BAB7C737-0B02-4B2F-90EA-E750CE1CA9D7}" dt="2023-12-21T13:06:45.372" v="137" actId="20577"/>
        <pc:sldMkLst>
          <pc:docMk/>
          <pc:sldMk cId="855141491" sldId="344"/>
        </pc:sldMkLst>
        <pc:spChg chg="mod">
          <ac:chgData name="Lauren Kearney" userId="b4143d71-0b4c-487b-ad54-94c3c8f1ceb9" providerId="ADAL" clId="{BAB7C737-0B02-4B2F-90EA-E750CE1CA9D7}" dt="2023-12-21T13:06:45.372" v="137" actId="20577"/>
          <ac:spMkLst>
            <pc:docMk/>
            <pc:sldMk cId="855141491" sldId="344"/>
            <ac:spMk id="2" creationId="{00000000-0000-0000-0000-000000000000}"/>
          </ac:spMkLst>
        </pc:spChg>
        <pc:picChg chg="mod">
          <ac:chgData name="Lauren Kearney" userId="b4143d71-0b4c-487b-ad54-94c3c8f1ceb9" providerId="ADAL" clId="{BAB7C737-0B02-4B2F-90EA-E750CE1CA9D7}" dt="2023-12-19T11:59:17.827" v="17" actId="34135"/>
          <ac:picMkLst>
            <pc:docMk/>
            <pc:sldMk cId="855141491" sldId="344"/>
            <ac:picMk id="6" creationId="{C0C9A686-39B4-E902-CB9C-4EB65B9F7542}"/>
          </ac:picMkLst>
        </pc:picChg>
      </pc:sldChg>
      <pc:sldChg chg="modSp mod">
        <pc:chgData name="Lauren Kearney" userId="b4143d71-0b4c-487b-ad54-94c3c8f1ceb9" providerId="ADAL" clId="{BAB7C737-0B02-4B2F-90EA-E750CE1CA9D7}" dt="2023-12-19T11:59:36.291" v="21" actId="34135"/>
        <pc:sldMkLst>
          <pc:docMk/>
          <pc:sldMk cId="736225557" sldId="345"/>
        </pc:sldMkLst>
        <pc:picChg chg="mod">
          <ac:chgData name="Lauren Kearney" userId="b4143d71-0b4c-487b-ad54-94c3c8f1ceb9" providerId="ADAL" clId="{BAB7C737-0B02-4B2F-90EA-E750CE1CA9D7}" dt="2023-12-19T11:59:36.291" v="21" actId="34135"/>
          <ac:picMkLst>
            <pc:docMk/>
            <pc:sldMk cId="736225557" sldId="345"/>
            <ac:picMk id="2" creationId="{0E409819-AF74-ED15-3CBF-B4437C6D50B8}"/>
          </ac:picMkLst>
        </pc:picChg>
      </pc:sldChg>
      <pc:sldChg chg="modSp mod">
        <pc:chgData name="Lauren Kearney" userId="b4143d71-0b4c-487b-ad54-94c3c8f1ceb9" providerId="ADAL" clId="{BAB7C737-0B02-4B2F-90EA-E750CE1CA9D7}" dt="2023-12-21T13:06:54.311" v="139" actId="20577"/>
        <pc:sldMkLst>
          <pc:docMk/>
          <pc:sldMk cId="274689898" sldId="346"/>
        </pc:sldMkLst>
        <pc:spChg chg="mod">
          <ac:chgData name="Lauren Kearney" userId="b4143d71-0b4c-487b-ad54-94c3c8f1ceb9" providerId="ADAL" clId="{BAB7C737-0B02-4B2F-90EA-E750CE1CA9D7}" dt="2023-12-21T13:06:54.311" v="139" actId="20577"/>
          <ac:spMkLst>
            <pc:docMk/>
            <pc:sldMk cId="274689898" sldId="346"/>
            <ac:spMk id="2" creationId="{646F204F-065F-975F-CDF9-76A997031B96}"/>
          </ac:spMkLst>
        </pc:spChg>
      </pc:sldChg>
      <pc:sldChg chg="modSp mod">
        <pc:chgData name="Lauren Kearney" userId="b4143d71-0b4c-487b-ad54-94c3c8f1ceb9" providerId="ADAL" clId="{BAB7C737-0B02-4B2F-90EA-E750CE1CA9D7}" dt="2023-12-21T13:06:57.661" v="141" actId="20577"/>
        <pc:sldMkLst>
          <pc:docMk/>
          <pc:sldMk cId="3760831273" sldId="347"/>
        </pc:sldMkLst>
        <pc:spChg chg="mod">
          <ac:chgData name="Lauren Kearney" userId="b4143d71-0b4c-487b-ad54-94c3c8f1ceb9" providerId="ADAL" clId="{BAB7C737-0B02-4B2F-90EA-E750CE1CA9D7}" dt="2023-12-21T13:06:57.661" v="141" actId="20577"/>
          <ac:spMkLst>
            <pc:docMk/>
            <pc:sldMk cId="3760831273" sldId="347"/>
            <ac:spMk id="2" creationId="{176F689D-012A-AB66-048A-A58B204743FE}"/>
          </ac:spMkLst>
        </pc:spChg>
      </pc:sldChg>
      <pc:sldChg chg="modSp mod">
        <pc:chgData name="Lauren Kearney" userId="b4143d71-0b4c-487b-ad54-94c3c8f1ceb9" providerId="ADAL" clId="{BAB7C737-0B02-4B2F-90EA-E750CE1CA9D7}" dt="2023-12-21T13:07:04.981" v="145" actId="20577"/>
        <pc:sldMkLst>
          <pc:docMk/>
          <pc:sldMk cId="2816302916" sldId="348"/>
        </pc:sldMkLst>
        <pc:spChg chg="mod">
          <ac:chgData name="Lauren Kearney" userId="b4143d71-0b4c-487b-ad54-94c3c8f1ceb9" providerId="ADAL" clId="{BAB7C737-0B02-4B2F-90EA-E750CE1CA9D7}" dt="2023-12-21T13:07:04.981" v="145" actId="20577"/>
          <ac:spMkLst>
            <pc:docMk/>
            <pc:sldMk cId="2816302916" sldId="348"/>
            <ac:spMk id="2" creationId="{17C02767-5A7C-4822-7BEA-F09672C9222F}"/>
          </ac:spMkLst>
        </pc:spChg>
      </pc:sldChg>
      <pc:sldChg chg="modSp mod">
        <pc:chgData name="Lauren Kearney" userId="b4143d71-0b4c-487b-ad54-94c3c8f1ceb9" providerId="ADAL" clId="{BAB7C737-0B02-4B2F-90EA-E750CE1CA9D7}" dt="2023-12-19T12:12:04.598" v="68" actId="14100"/>
        <pc:sldMkLst>
          <pc:docMk/>
          <pc:sldMk cId="4018758083" sldId="349"/>
        </pc:sldMkLst>
        <pc:spChg chg="mod">
          <ac:chgData name="Lauren Kearney" userId="b4143d71-0b4c-487b-ad54-94c3c8f1ceb9" providerId="ADAL" clId="{BAB7C737-0B02-4B2F-90EA-E750CE1CA9D7}" dt="2023-12-19T12:12:04.598" v="68" actId="14100"/>
          <ac:spMkLst>
            <pc:docMk/>
            <pc:sldMk cId="4018758083" sldId="349"/>
            <ac:spMk id="8" creationId="{0D61888C-AC8C-30E2-3D14-ECF8AEAB437D}"/>
          </ac:spMkLst>
        </pc:spChg>
      </pc:sldChg>
      <pc:sldChg chg="del">
        <pc:chgData name="Lauren Kearney" userId="b4143d71-0b4c-487b-ad54-94c3c8f1ceb9" providerId="ADAL" clId="{BAB7C737-0B02-4B2F-90EA-E750CE1CA9D7}" dt="2023-12-19T12:01:25.580" v="38" actId="47"/>
        <pc:sldMkLst>
          <pc:docMk/>
          <pc:sldMk cId="7576468" sldId="350"/>
        </pc:sldMkLst>
      </pc:sldChg>
      <pc:sldChg chg="del">
        <pc:chgData name="Lauren Kearney" userId="b4143d71-0b4c-487b-ad54-94c3c8f1ceb9" providerId="ADAL" clId="{BAB7C737-0B02-4B2F-90EA-E750CE1CA9D7}" dt="2023-12-19T12:02:14.453" v="43" actId="47"/>
        <pc:sldMkLst>
          <pc:docMk/>
          <pc:sldMk cId="2305858665" sldId="351"/>
        </pc:sldMkLst>
      </pc:sldChg>
      <pc:sldChg chg="addSp delSp modSp add mod">
        <pc:chgData name="Lauren Kearney" userId="b4143d71-0b4c-487b-ad54-94c3c8f1ceb9" providerId="ADAL" clId="{BAB7C737-0B02-4B2F-90EA-E750CE1CA9D7}" dt="2023-12-21T13:07:12.481" v="147" actId="20577"/>
        <pc:sldMkLst>
          <pc:docMk/>
          <pc:sldMk cId="202114353" sldId="352"/>
        </pc:sldMkLst>
        <pc:spChg chg="del">
          <ac:chgData name="Lauren Kearney" userId="b4143d71-0b4c-487b-ad54-94c3c8f1ceb9" providerId="ADAL" clId="{BAB7C737-0B02-4B2F-90EA-E750CE1CA9D7}" dt="2023-12-19T12:00:20.647" v="25" actId="478"/>
          <ac:spMkLst>
            <pc:docMk/>
            <pc:sldMk cId="202114353" sldId="352"/>
            <ac:spMk id="6" creationId="{6E6EE53E-2934-18E9-8210-47D7D945FD66}"/>
          </ac:spMkLst>
        </pc:spChg>
        <pc:spChg chg="del">
          <ac:chgData name="Lauren Kearney" userId="b4143d71-0b4c-487b-ad54-94c3c8f1ceb9" providerId="ADAL" clId="{BAB7C737-0B02-4B2F-90EA-E750CE1CA9D7}" dt="2023-12-19T12:00:20.647" v="25" actId="478"/>
          <ac:spMkLst>
            <pc:docMk/>
            <pc:sldMk cId="202114353" sldId="352"/>
            <ac:spMk id="7" creationId="{A8F91FC8-2416-E451-8B3B-8BD21194B85E}"/>
          </ac:spMkLst>
        </pc:spChg>
        <pc:spChg chg="del">
          <ac:chgData name="Lauren Kearney" userId="b4143d71-0b4c-487b-ad54-94c3c8f1ceb9" providerId="ADAL" clId="{BAB7C737-0B02-4B2F-90EA-E750CE1CA9D7}" dt="2023-12-19T12:00:20.647" v="25" actId="478"/>
          <ac:spMkLst>
            <pc:docMk/>
            <pc:sldMk cId="202114353" sldId="352"/>
            <ac:spMk id="8" creationId="{0D61888C-AC8C-30E2-3D14-ECF8AEAB437D}"/>
          </ac:spMkLst>
        </pc:spChg>
        <pc:spChg chg="add del mod">
          <ac:chgData name="Lauren Kearney" userId="b4143d71-0b4c-487b-ad54-94c3c8f1ceb9" providerId="ADAL" clId="{BAB7C737-0B02-4B2F-90EA-E750CE1CA9D7}" dt="2023-12-19T12:00:22.772" v="26" actId="478"/>
          <ac:spMkLst>
            <pc:docMk/>
            <pc:sldMk cId="202114353" sldId="352"/>
            <ac:spMk id="10" creationId="{AEBC31F1-F03C-2A49-A34B-D747DD0857CD}"/>
          </ac:spMkLst>
        </pc:spChg>
        <pc:spChg chg="add mod">
          <ac:chgData name="Lauren Kearney" userId="b4143d71-0b4c-487b-ad54-94c3c8f1ceb9" providerId="ADAL" clId="{BAB7C737-0B02-4B2F-90EA-E750CE1CA9D7}" dt="2023-12-21T13:07:12.481" v="147" actId="20577"/>
          <ac:spMkLst>
            <pc:docMk/>
            <pc:sldMk cId="202114353" sldId="352"/>
            <ac:spMk id="11" creationId="{BA7983F3-59AC-4A95-BDAF-5D57A2450899}"/>
          </ac:spMkLst>
        </pc:spChg>
        <pc:spChg chg="add mod">
          <ac:chgData name="Lauren Kearney" userId="b4143d71-0b4c-487b-ad54-94c3c8f1ceb9" providerId="ADAL" clId="{BAB7C737-0B02-4B2F-90EA-E750CE1CA9D7}" dt="2023-12-19T12:03:14.561" v="44"/>
          <ac:spMkLst>
            <pc:docMk/>
            <pc:sldMk cId="202114353" sldId="352"/>
            <ac:spMk id="12" creationId="{EE0F420B-6713-BB17-9B1B-5F2831C2E279}"/>
          </ac:spMkLst>
        </pc:spChg>
        <pc:graphicFrameChg chg="add mod">
          <ac:chgData name="Lauren Kearney" userId="b4143d71-0b4c-487b-ad54-94c3c8f1ceb9" providerId="ADAL" clId="{BAB7C737-0B02-4B2F-90EA-E750CE1CA9D7}" dt="2023-12-19T12:00:45.197" v="32" actId="1076"/>
          <ac:graphicFrameMkLst>
            <pc:docMk/>
            <pc:sldMk cId="202114353" sldId="352"/>
            <ac:graphicFrameMk id="13" creationId="{F23C266B-49DA-DFA9-7FF5-9DE8532B962C}"/>
          </ac:graphicFrameMkLst>
        </pc:graphicFrameChg>
        <pc:graphicFrameChg chg="add mod">
          <ac:chgData name="Lauren Kearney" userId="b4143d71-0b4c-487b-ad54-94c3c8f1ceb9" providerId="ADAL" clId="{BAB7C737-0B02-4B2F-90EA-E750CE1CA9D7}" dt="2023-12-19T12:00:45.197" v="32" actId="1076"/>
          <ac:graphicFrameMkLst>
            <pc:docMk/>
            <pc:sldMk cId="202114353" sldId="352"/>
            <ac:graphicFrameMk id="14" creationId="{FDBF1A69-C2D2-3054-63F6-0A17556652C4}"/>
          </ac:graphicFrameMkLst>
        </pc:graphicFrameChg>
        <pc:graphicFrameChg chg="add mod">
          <ac:chgData name="Lauren Kearney" userId="b4143d71-0b4c-487b-ad54-94c3c8f1ceb9" providerId="ADAL" clId="{BAB7C737-0B02-4B2F-90EA-E750CE1CA9D7}" dt="2023-12-19T12:00:45.197" v="32" actId="1076"/>
          <ac:graphicFrameMkLst>
            <pc:docMk/>
            <pc:sldMk cId="202114353" sldId="352"/>
            <ac:graphicFrameMk id="15" creationId="{D45FEE75-B720-7619-C157-2FEE23D95810}"/>
          </ac:graphicFrameMkLst>
        </pc:graphicFrameChg>
      </pc:sldChg>
      <pc:sldChg chg="modSp add mod">
        <pc:chgData name="Lauren Kearney" userId="b4143d71-0b4c-487b-ad54-94c3c8f1ceb9" providerId="ADAL" clId="{BAB7C737-0B02-4B2F-90EA-E750CE1CA9D7}" dt="2023-12-21T13:07:15.051" v="149" actId="20577"/>
        <pc:sldMkLst>
          <pc:docMk/>
          <pc:sldMk cId="1810054977" sldId="353"/>
        </pc:sldMkLst>
        <pc:spChg chg="mod">
          <ac:chgData name="Lauren Kearney" userId="b4143d71-0b4c-487b-ad54-94c3c8f1ceb9" providerId="ADAL" clId="{BAB7C737-0B02-4B2F-90EA-E750CE1CA9D7}" dt="2023-12-21T13:07:15.051" v="149" actId="20577"/>
          <ac:spMkLst>
            <pc:docMk/>
            <pc:sldMk cId="1810054977" sldId="353"/>
            <ac:spMk id="11" creationId="{BA7983F3-59AC-4A95-BDAF-5D57A2450899}"/>
          </ac:spMkLst>
        </pc:spChg>
        <pc:spChg chg="mod">
          <ac:chgData name="Lauren Kearney" userId="b4143d71-0b4c-487b-ad54-94c3c8f1ceb9" providerId="ADAL" clId="{BAB7C737-0B02-4B2F-90EA-E750CE1CA9D7}" dt="2023-12-19T12:03:18.041" v="45"/>
          <ac:spMkLst>
            <pc:docMk/>
            <pc:sldMk cId="1810054977" sldId="353"/>
            <ac:spMk id="12" creationId="{EE0F420B-6713-BB17-9B1B-5F2831C2E279}"/>
          </ac:spMkLst>
        </pc:spChg>
        <pc:graphicFrameChg chg="mod">
          <ac:chgData name="Lauren Kearney" userId="b4143d71-0b4c-487b-ad54-94c3c8f1ceb9" providerId="ADAL" clId="{BAB7C737-0B02-4B2F-90EA-E750CE1CA9D7}" dt="2023-12-19T12:01:11.023" v="35"/>
          <ac:graphicFrameMkLst>
            <pc:docMk/>
            <pc:sldMk cId="1810054977" sldId="353"/>
            <ac:graphicFrameMk id="13" creationId="{F23C266B-49DA-DFA9-7FF5-9DE8532B962C}"/>
          </ac:graphicFrameMkLst>
        </pc:graphicFrameChg>
        <pc:graphicFrameChg chg="mod">
          <ac:chgData name="Lauren Kearney" userId="b4143d71-0b4c-487b-ad54-94c3c8f1ceb9" providerId="ADAL" clId="{BAB7C737-0B02-4B2F-90EA-E750CE1CA9D7}" dt="2023-12-19T12:01:17.829" v="36"/>
          <ac:graphicFrameMkLst>
            <pc:docMk/>
            <pc:sldMk cId="1810054977" sldId="353"/>
            <ac:graphicFrameMk id="14" creationId="{FDBF1A69-C2D2-3054-63F6-0A17556652C4}"/>
          </ac:graphicFrameMkLst>
        </pc:graphicFrameChg>
        <pc:graphicFrameChg chg="mod">
          <ac:chgData name="Lauren Kearney" userId="b4143d71-0b4c-487b-ad54-94c3c8f1ceb9" providerId="ADAL" clId="{BAB7C737-0B02-4B2F-90EA-E750CE1CA9D7}" dt="2023-12-19T12:01:23.268" v="37"/>
          <ac:graphicFrameMkLst>
            <pc:docMk/>
            <pc:sldMk cId="1810054977" sldId="353"/>
            <ac:graphicFrameMk id="15" creationId="{D45FEE75-B720-7619-C157-2FEE23D95810}"/>
          </ac:graphicFrameMkLst>
        </pc:graphicFrameChg>
      </pc:sldChg>
      <pc:sldChg chg="modSp add mod">
        <pc:chgData name="Lauren Kearney" userId="b4143d71-0b4c-487b-ad54-94c3c8f1ceb9" providerId="ADAL" clId="{BAB7C737-0B02-4B2F-90EA-E750CE1CA9D7}" dt="2023-12-21T13:07:17.751" v="151" actId="20577"/>
        <pc:sldMkLst>
          <pc:docMk/>
          <pc:sldMk cId="2541398770" sldId="354"/>
        </pc:sldMkLst>
        <pc:spChg chg="mod">
          <ac:chgData name="Lauren Kearney" userId="b4143d71-0b4c-487b-ad54-94c3c8f1ceb9" providerId="ADAL" clId="{BAB7C737-0B02-4B2F-90EA-E750CE1CA9D7}" dt="2023-12-21T13:07:17.751" v="151" actId="20577"/>
          <ac:spMkLst>
            <pc:docMk/>
            <pc:sldMk cId="2541398770" sldId="354"/>
            <ac:spMk id="11" creationId="{BA7983F3-59AC-4A95-BDAF-5D57A2450899}"/>
          </ac:spMkLst>
        </pc:spChg>
        <pc:spChg chg="mod">
          <ac:chgData name="Lauren Kearney" userId="b4143d71-0b4c-487b-ad54-94c3c8f1ceb9" providerId="ADAL" clId="{BAB7C737-0B02-4B2F-90EA-E750CE1CA9D7}" dt="2023-12-19T12:03:21.453" v="46"/>
          <ac:spMkLst>
            <pc:docMk/>
            <pc:sldMk cId="2541398770" sldId="354"/>
            <ac:spMk id="12" creationId="{EE0F420B-6713-BB17-9B1B-5F2831C2E279}"/>
          </ac:spMkLst>
        </pc:spChg>
        <pc:graphicFrameChg chg="mod">
          <ac:chgData name="Lauren Kearney" userId="b4143d71-0b4c-487b-ad54-94c3c8f1ceb9" providerId="ADAL" clId="{BAB7C737-0B02-4B2F-90EA-E750CE1CA9D7}" dt="2023-12-19T12:02:00.317" v="40"/>
          <ac:graphicFrameMkLst>
            <pc:docMk/>
            <pc:sldMk cId="2541398770" sldId="354"/>
            <ac:graphicFrameMk id="13" creationId="{F23C266B-49DA-DFA9-7FF5-9DE8532B962C}"/>
          </ac:graphicFrameMkLst>
        </pc:graphicFrameChg>
        <pc:graphicFrameChg chg="mod">
          <ac:chgData name="Lauren Kearney" userId="b4143d71-0b4c-487b-ad54-94c3c8f1ceb9" providerId="ADAL" clId="{BAB7C737-0B02-4B2F-90EA-E750CE1CA9D7}" dt="2023-12-19T12:02:06.486" v="41"/>
          <ac:graphicFrameMkLst>
            <pc:docMk/>
            <pc:sldMk cId="2541398770" sldId="354"/>
            <ac:graphicFrameMk id="14" creationId="{FDBF1A69-C2D2-3054-63F6-0A17556652C4}"/>
          </ac:graphicFrameMkLst>
        </pc:graphicFrameChg>
        <pc:graphicFrameChg chg="mod">
          <ac:chgData name="Lauren Kearney" userId="b4143d71-0b4c-487b-ad54-94c3c8f1ceb9" providerId="ADAL" clId="{BAB7C737-0B02-4B2F-90EA-E750CE1CA9D7}" dt="2023-12-19T12:02:12.207" v="42"/>
          <ac:graphicFrameMkLst>
            <pc:docMk/>
            <pc:sldMk cId="2541398770" sldId="354"/>
            <ac:graphicFrameMk id="15" creationId="{D45FEE75-B720-7619-C157-2FEE23D95810}"/>
          </ac:graphicFrameMkLst>
        </pc:graphicFrameChg>
      </pc:sldChg>
      <pc:sldChg chg="addSp delSp modSp add mod">
        <pc:chgData name="Lauren Kearney" userId="b4143d71-0b4c-487b-ad54-94c3c8f1ceb9" providerId="ADAL" clId="{BAB7C737-0B02-4B2F-90EA-E750CE1CA9D7}" dt="2023-12-21T13:07:23.510" v="157" actId="20577"/>
        <pc:sldMkLst>
          <pc:docMk/>
          <pc:sldMk cId="2656825291" sldId="355"/>
        </pc:sldMkLst>
        <pc:spChg chg="add del mod">
          <ac:chgData name="Lauren Kearney" userId="b4143d71-0b4c-487b-ad54-94c3c8f1ceb9" providerId="ADAL" clId="{BAB7C737-0B02-4B2F-90EA-E750CE1CA9D7}" dt="2023-12-19T12:10:04.300" v="49" actId="478"/>
          <ac:spMkLst>
            <pc:docMk/>
            <pc:sldMk cId="2656825291" sldId="355"/>
            <ac:spMk id="7" creationId="{8CF9237A-7EA1-DB42-52A7-D0B34642C6E9}"/>
          </ac:spMkLst>
        </pc:spChg>
        <pc:spChg chg="add mod">
          <ac:chgData name="Lauren Kearney" userId="b4143d71-0b4c-487b-ad54-94c3c8f1ceb9" providerId="ADAL" clId="{BAB7C737-0B02-4B2F-90EA-E750CE1CA9D7}" dt="2023-12-21T13:07:23.510" v="157" actId="20577"/>
          <ac:spMkLst>
            <pc:docMk/>
            <pc:sldMk cId="2656825291" sldId="355"/>
            <ac:spMk id="8" creationId="{E4B661C7-45A1-62F5-7831-B4A45ACF9489}"/>
          </ac:spMkLst>
        </pc:spChg>
        <pc:spChg chg="add mod">
          <ac:chgData name="Lauren Kearney" userId="b4143d71-0b4c-487b-ad54-94c3c8f1ceb9" providerId="ADAL" clId="{BAB7C737-0B02-4B2F-90EA-E750CE1CA9D7}" dt="2023-12-19T12:10:16.444" v="51" actId="1076"/>
          <ac:spMkLst>
            <pc:docMk/>
            <pc:sldMk cId="2656825291" sldId="355"/>
            <ac:spMk id="9" creationId="{E4DC5490-856C-F4CC-4DE2-CD2B6BAED9C3}"/>
          </ac:spMkLst>
        </pc:spChg>
        <pc:spChg chg="add mod">
          <ac:chgData name="Lauren Kearney" userId="b4143d71-0b4c-487b-ad54-94c3c8f1ceb9" providerId="ADAL" clId="{BAB7C737-0B02-4B2F-90EA-E750CE1CA9D7}" dt="2023-12-19T12:11:43.589" v="65" actId="1076"/>
          <ac:spMkLst>
            <pc:docMk/>
            <pc:sldMk cId="2656825291" sldId="355"/>
            <ac:spMk id="10" creationId="{0BF0D0F6-B199-E79E-8D46-455108E7FF73}"/>
          </ac:spMkLst>
        </pc:spChg>
        <pc:spChg chg="del">
          <ac:chgData name="Lauren Kearney" userId="b4143d71-0b4c-487b-ad54-94c3c8f1ceb9" providerId="ADAL" clId="{BAB7C737-0B02-4B2F-90EA-E750CE1CA9D7}" dt="2023-12-19T12:10:01.404" v="48" actId="478"/>
          <ac:spMkLst>
            <pc:docMk/>
            <pc:sldMk cId="2656825291" sldId="355"/>
            <ac:spMk id="11" creationId="{BA7983F3-59AC-4A95-BDAF-5D57A2450899}"/>
          </ac:spMkLst>
        </pc:spChg>
        <pc:spChg chg="del">
          <ac:chgData name="Lauren Kearney" userId="b4143d71-0b4c-487b-ad54-94c3c8f1ceb9" providerId="ADAL" clId="{BAB7C737-0B02-4B2F-90EA-E750CE1CA9D7}" dt="2023-12-19T12:10:01.404" v="48" actId="478"/>
          <ac:spMkLst>
            <pc:docMk/>
            <pc:sldMk cId="2656825291" sldId="355"/>
            <ac:spMk id="12" creationId="{EE0F420B-6713-BB17-9B1B-5F2831C2E279}"/>
          </ac:spMkLst>
        </pc:spChg>
        <pc:spChg chg="add mod">
          <ac:chgData name="Lauren Kearney" userId="b4143d71-0b4c-487b-ad54-94c3c8f1ceb9" providerId="ADAL" clId="{BAB7C737-0B02-4B2F-90EA-E750CE1CA9D7}" dt="2023-12-19T12:11:45.453" v="66" actId="1076"/>
          <ac:spMkLst>
            <pc:docMk/>
            <pc:sldMk cId="2656825291" sldId="355"/>
            <ac:spMk id="16" creationId="{225E9021-F245-ADDD-48FD-0D548F73D449}"/>
          </ac:spMkLst>
        </pc:spChg>
        <pc:spChg chg="add mod">
          <ac:chgData name="Lauren Kearney" userId="b4143d71-0b4c-487b-ad54-94c3c8f1ceb9" providerId="ADAL" clId="{BAB7C737-0B02-4B2F-90EA-E750CE1CA9D7}" dt="2023-12-19T12:10:39.340" v="59" actId="1076"/>
          <ac:spMkLst>
            <pc:docMk/>
            <pc:sldMk cId="2656825291" sldId="355"/>
            <ac:spMk id="17" creationId="{D90A1C47-F7B5-89FF-EC58-D864935364AB}"/>
          </ac:spMkLst>
        </pc:spChg>
        <pc:graphicFrameChg chg="del">
          <ac:chgData name="Lauren Kearney" userId="b4143d71-0b4c-487b-ad54-94c3c8f1ceb9" providerId="ADAL" clId="{BAB7C737-0B02-4B2F-90EA-E750CE1CA9D7}" dt="2023-12-19T12:10:01.404" v="48" actId="478"/>
          <ac:graphicFrameMkLst>
            <pc:docMk/>
            <pc:sldMk cId="2656825291" sldId="355"/>
            <ac:graphicFrameMk id="13" creationId="{F23C266B-49DA-DFA9-7FF5-9DE8532B962C}"/>
          </ac:graphicFrameMkLst>
        </pc:graphicFrameChg>
        <pc:graphicFrameChg chg="del">
          <ac:chgData name="Lauren Kearney" userId="b4143d71-0b4c-487b-ad54-94c3c8f1ceb9" providerId="ADAL" clId="{BAB7C737-0B02-4B2F-90EA-E750CE1CA9D7}" dt="2023-12-19T12:10:01.404" v="48" actId="478"/>
          <ac:graphicFrameMkLst>
            <pc:docMk/>
            <pc:sldMk cId="2656825291" sldId="355"/>
            <ac:graphicFrameMk id="14" creationId="{FDBF1A69-C2D2-3054-63F6-0A17556652C4}"/>
          </ac:graphicFrameMkLst>
        </pc:graphicFrameChg>
        <pc:graphicFrameChg chg="del">
          <ac:chgData name="Lauren Kearney" userId="b4143d71-0b4c-487b-ad54-94c3c8f1ceb9" providerId="ADAL" clId="{BAB7C737-0B02-4B2F-90EA-E750CE1CA9D7}" dt="2023-12-19T12:10:01.404" v="48" actId="478"/>
          <ac:graphicFrameMkLst>
            <pc:docMk/>
            <pc:sldMk cId="2656825291" sldId="355"/>
            <ac:graphicFrameMk id="15" creationId="{D45FEE75-B720-7619-C157-2FEE23D95810}"/>
          </ac:graphicFrameMkLst>
        </pc:graphicFrameChg>
        <pc:picChg chg="mod">
          <ac:chgData name="Lauren Kearney" userId="b4143d71-0b4c-487b-ad54-94c3c8f1ceb9" providerId="ADAL" clId="{BAB7C737-0B02-4B2F-90EA-E750CE1CA9D7}" dt="2023-12-19T12:10:53.965" v="61" actId="34135"/>
          <ac:picMkLst>
            <pc:docMk/>
            <pc:sldMk cId="2656825291" sldId="355"/>
            <ac:picMk id="2" creationId="{B671E918-4200-4FD8-D987-A39D9BBE64C1}"/>
          </ac:picMkLst>
        </pc:picChg>
      </pc:sldChg>
      <pc:sldChg chg="modSp add mod">
        <pc:chgData name="Lauren Kearney" userId="b4143d71-0b4c-487b-ad54-94c3c8f1ceb9" providerId="ADAL" clId="{BAB7C737-0B02-4B2F-90EA-E750CE1CA9D7}" dt="2023-12-21T13:07:27.530" v="159" actId="20577"/>
        <pc:sldMkLst>
          <pc:docMk/>
          <pc:sldMk cId="3017245977" sldId="363"/>
        </pc:sldMkLst>
        <pc:spChg chg="mod">
          <ac:chgData name="Lauren Kearney" userId="b4143d71-0b4c-487b-ad54-94c3c8f1ceb9" providerId="ADAL" clId="{BAB7C737-0B02-4B2F-90EA-E750CE1CA9D7}" dt="2023-12-21T13:07:27.530" v="159" actId="20577"/>
          <ac:spMkLst>
            <pc:docMk/>
            <pc:sldMk cId="3017245977" sldId="363"/>
            <ac:spMk id="6" creationId="{BF8C8EF7-1BA2-537C-10C0-E52E7115CB72}"/>
          </ac:spMkLst>
        </pc:spChg>
      </pc:sldChg>
      <pc:sldChg chg="modSp add mod">
        <pc:chgData name="Lauren Kearney" userId="b4143d71-0b4c-487b-ad54-94c3c8f1ceb9" providerId="ADAL" clId="{BAB7C737-0B02-4B2F-90EA-E750CE1CA9D7}" dt="2023-12-21T13:07:31.470" v="161" actId="20577"/>
        <pc:sldMkLst>
          <pc:docMk/>
          <pc:sldMk cId="3507974294" sldId="364"/>
        </pc:sldMkLst>
        <pc:spChg chg="mod">
          <ac:chgData name="Lauren Kearney" userId="b4143d71-0b4c-487b-ad54-94c3c8f1ceb9" providerId="ADAL" clId="{BAB7C737-0B02-4B2F-90EA-E750CE1CA9D7}" dt="2023-12-21T13:07:31.470" v="161" actId="20577"/>
          <ac:spMkLst>
            <pc:docMk/>
            <pc:sldMk cId="3507974294" sldId="364"/>
            <ac:spMk id="11" creationId="{6DACE26B-A822-57C5-98D5-444CF55EDD1A}"/>
          </ac:spMkLst>
        </pc:spChg>
      </pc:sldChg>
      <pc:sldChg chg="add">
        <pc:chgData name="Lauren Kearney" userId="b4143d71-0b4c-487b-ad54-94c3c8f1ceb9" providerId="ADAL" clId="{BAB7C737-0B02-4B2F-90EA-E750CE1CA9D7}" dt="2023-12-19T12:16:44.210" v="69"/>
        <pc:sldMkLst>
          <pc:docMk/>
          <pc:sldMk cId="3864037334" sldId="365"/>
        </pc:sldMkLst>
      </pc:sldChg>
      <pc:sldChg chg="add">
        <pc:chgData name="Lauren Kearney" userId="b4143d71-0b4c-487b-ad54-94c3c8f1ceb9" providerId="ADAL" clId="{BAB7C737-0B02-4B2F-90EA-E750CE1CA9D7}" dt="2023-12-19T12:16:44.210" v="69"/>
        <pc:sldMkLst>
          <pc:docMk/>
          <pc:sldMk cId="2543518422" sldId="366"/>
        </pc:sldMkLst>
      </pc:sldChg>
      <pc:sldChg chg="add">
        <pc:chgData name="Lauren Kearney" userId="b4143d71-0b4c-487b-ad54-94c3c8f1ceb9" providerId="ADAL" clId="{BAB7C737-0B02-4B2F-90EA-E750CE1CA9D7}" dt="2023-12-19T12:16:44.210" v="69"/>
        <pc:sldMkLst>
          <pc:docMk/>
          <pc:sldMk cId="2402494852" sldId="367"/>
        </pc:sldMkLst>
      </pc:sldChg>
      <pc:sldMasterChg chg="del delSldLayout">
        <pc:chgData name="Lauren Kearney" userId="b4143d71-0b4c-487b-ad54-94c3c8f1ceb9" providerId="ADAL" clId="{BAB7C737-0B02-4B2F-90EA-E750CE1CA9D7}" dt="2023-12-19T12:10:46.053" v="60" actId="47"/>
        <pc:sldMasterMkLst>
          <pc:docMk/>
          <pc:sldMasterMk cId="2267464425" sldId="2147483724"/>
        </pc:sldMasterMkLst>
        <pc:sldLayoutChg chg="del">
          <pc:chgData name="Lauren Kearney" userId="b4143d71-0b4c-487b-ad54-94c3c8f1ceb9" providerId="ADAL" clId="{BAB7C737-0B02-4B2F-90EA-E750CE1CA9D7}" dt="2023-12-19T12:10:46.053" v="60" actId="47"/>
          <pc:sldLayoutMkLst>
            <pc:docMk/>
            <pc:sldMasterMk cId="2267464425" sldId="2147483724"/>
            <pc:sldLayoutMk cId="4201483366" sldId="2147483725"/>
          </pc:sldLayoutMkLst>
        </pc:sldLayoutChg>
        <pc:sldLayoutChg chg="del">
          <pc:chgData name="Lauren Kearney" userId="b4143d71-0b4c-487b-ad54-94c3c8f1ceb9" providerId="ADAL" clId="{BAB7C737-0B02-4B2F-90EA-E750CE1CA9D7}" dt="2023-12-19T12:10:46.053" v="60" actId="47"/>
          <pc:sldLayoutMkLst>
            <pc:docMk/>
            <pc:sldMasterMk cId="2267464425" sldId="2147483724"/>
            <pc:sldLayoutMk cId="2801044879" sldId="2147483726"/>
          </pc:sldLayoutMkLst>
        </pc:sldLayoutChg>
        <pc:sldLayoutChg chg="del">
          <pc:chgData name="Lauren Kearney" userId="b4143d71-0b4c-487b-ad54-94c3c8f1ceb9" providerId="ADAL" clId="{BAB7C737-0B02-4B2F-90EA-E750CE1CA9D7}" dt="2023-12-19T12:10:46.053" v="60" actId="47"/>
          <pc:sldLayoutMkLst>
            <pc:docMk/>
            <pc:sldMasterMk cId="2267464425" sldId="2147483724"/>
            <pc:sldLayoutMk cId="1648017402" sldId="2147483727"/>
          </pc:sldLayoutMkLst>
        </pc:sldLayoutChg>
        <pc:sldLayoutChg chg="del">
          <pc:chgData name="Lauren Kearney" userId="b4143d71-0b4c-487b-ad54-94c3c8f1ceb9" providerId="ADAL" clId="{BAB7C737-0B02-4B2F-90EA-E750CE1CA9D7}" dt="2023-12-19T12:10:46.053" v="60" actId="47"/>
          <pc:sldLayoutMkLst>
            <pc:docMk/>
            <pc:sldMasterMk cId="2267464425" sldId="2147483724"/>
            <pc:sldLayoutMk cId="2244647702" sldId="2147483728"/>
          </pc:sldLayoutMkLst>
        </pc:sldLayoutChg>
        <pc:sldLayoutChg chg="del">
          <pc:chgData name="Lauren Kearney" userId="b4143d71-0b4c-487b-ad54-94c3c8f1ceb9" providerId="ADAL" clId="{BAB7C737-0B02-4B2F-90EA-E750CE1CA9D7}" dt="2023-12-19T12:10:46.053" v="60" actId="47"/>
          <pc:sldLayoutMkLst>
            <pc:docMk/>
            <pc:sldMasterMk cId="2267464425" sldId="2147483724"/>
            <pc:sldLayoutMk cId="4013682174" sldId="2147483729"/>
          </pc:sldLayoutMkLst>
        </pc:sldLayoutChg>
        <pc:sldLayoutChg chg="del">
          <pc:chgData name="Lauren Kearney" userId="b4143d71-0b4c-487b-ad54-94c3c8f1ceb9" providerId="ADAL" clId="{BAB7C737-0B02-4B2F-90EA-E750CE1CA9D7}" dt="2023-12-19T12:10:46.053" v="60" actId="47"/>
          <pc:sldLayoutMkLst>
            <pc:docMk/>
            <pc:sldMasterMk cId="2267464425" sldId="2147483724"/>
            <pc:sldLayoutMk cId="1301851763" sldId="2147483730"/>
          </pc:sldLayoutMkLst>
        </pc:sldLayoutChg>
        <pc:sldLayoutChg chg="del">
          <pc:chgData name="Lauren Kearney" userId="b4143d71-0b4c-487b-ad54-94c3c8f1ceb9" providerId="ADAL" clId="{BAB7C737-0B02-4B2F-90EA-E750CE1CA9D7}" dt="2023-12-19T12:10:46.053" v="60" actId="47"/>
          <pc:sldLayoutMkLst>
            <pc:docMk/>
            <pc:sldMasterMk cId="2267464425" sldId="2147483724"/>
            <pc:sldLayoutMk cId="2241460422" sldId="2147483731"/>
          </pc:sldLayoutMkLst>
        </pc:sldLayoutChg>
        <pc:sldLayoutChg chg="del">
          <pc:chgData name="Lauren Kearney" userId="b4143d71-0b4c-487b-ad54-94c3c8f1ceb9" providerId="ADAL" clId="{BAB7C737-0B02-4B2F-90EA-E750CE1CA9D7}" dt="2023-12-19T12:10:46.053" v="60" actId="47"/>
          <pc:sldLayoutMkLst>
            <pc:docMk/>
            <pc:sldMasterMk cId="2267464425" sldId="2147483724"/>
            <pc:sldLayoutMk cId="1197183964" sldId="2147483732"/>
          </pc:sldLayoutMkLst>
        </pc:sldLayoutChg>
        <pc:sldLayoutChg chg="del">
          <pc:chgData name="Lauren Kearney" userId="b4143d71-0b4c-487b-ad54-94c3c8f1ceb9" providerId="ADAL" clId="{BAB7C737-0B02-4B2F-90EA-E750CE1CA9D7}" dt="2023-12-19T12:10:46.053" v="60" actId="47"/>
          <pc:sldLayoutMkLst>
            <pc:docMk/>
            <pc:sldMasterMk cId="2267464425" sldId="2147483724"/>
            <pc:sldLayoutMk cId="946805786" sldId="2147483733"/>
          </pc:sldLayoutMkLst>
        </pc:sldLayoutChg>
        <pc:sldLayoutChg chg="del">
          <pc:chgData name="Lauren Kearney" userId="b4143d71-0b4c-487b-ad54-94c3c8f1ceb9" providerId="ADAL" clId="{BAB7C737-0B02-4B2F-90EA-E750CE1CA9D7}" dt="2023-12-19T12:10:46.053" v="60" actId="47"/>
          <pc:sldLayoutMkLst>
            <pc:docMk/>
            <pc:sldMasterMk cId="2267464425" sldId="2147483724"/>
            <pc:sldLayoutMk cId="2297662558" sldId="2147483734"/>
          </pc:sldLayoutMkLst>
        </pc:sldLayoutChg>
        <pc:sldLayoutChg chg="del">
          <pc:chgData name="Lauren Kearney" userId="b4143d71-0b4c-487b-ad54-94c3c8f1ceb9" providerId="ADAL" clId="{BAB7C737-0B02-4B2F-90EA-E750CE1CA9D7}" dt="2023-12-19T12:10:46.053" v="60" actId="47"/>
          <pc:sldLayoutMkLst>
            <pc:docMk/>
            <pc:sldMasterMk cId="2267464425" sldId="2147483724"/>
            <pc:sldLayoutMk cId="1524053569" sldId="2147483735"/>
          </pc:sldLayoutMkLst>
        </pc:sldLayoutChg>
        <pc:sldLayoutChg chg="del">
          <pc:chgData name="Lauren Kearney" userId="b4143d71-0b4c-487b-ad54-94c3c8f1ceb9" providerId="ADAL" clId="{BAB7C737-0B02-4B2F-90EA-E750CE1CA9D7}" dt="2023-12-19T12:10:46.053" v="60" actId="47"/>
          <pc:sldLayoutMkLst>
            <pc:docMk/>
            <pc:sldMasterMk cId="2267464425" sldId="2147483724"/>
            <pc:sldLayoutMk cId="1774544646" sldId="2147483736"/>
          </pc:sldLayoutMkLst>
        </pc:sldLayoutChg>
      </pc:sldMasterChg>
    </pc:docChg>
  </pc:docChgLst>
  <pc:docChgLst>
    <pc:chgData name="Suzanne McKittrick" userId="S::suzanne.mckittrick@esbuk.org::74e27778-a135-4088-a270-0348bb7e74b7" providerId="AD" clId="Web-{1B08371A-22A3-460D-AEE1-266277CFB7DA}"/>
    <pc:docChg chg="modSld">
      <pc:chgData name="Suzanne McKittrick" userId="S::suzanne.mckittrick@esbuk.org::74e27778-a135-4088-a270-0348bb7e74b7" providerId="AD" clId="Web-{1B08371A-22A3-460D-AEE1-266277CFB7DA}" dt="2023-12-04T11:42:52.990" v="84" actId="1076"/>
      <pc:docMkLst>
        <pc:docMk/>
      </pc:docMkLst>
      <pc:sldChg chg="addSp modSp">
        <pc:chgData name="Suzanne McKittrick" userId="S::suzanne.mckittrick@esbuk.org::74e27778-a135-4088-a270-0348bb7e74b7" providerId="AD" clId="Web-{1B08371A-22A3-460D-AEE1-266277CFB7DA}" dt="2023-12-04T11:20:38.694" v="10" actId="1076"/>
        <pc:sldMkLst>
          <pc:docMk/>
          <pc:sldMk cId="1296571369" sldId="266"/>
        </pc:sldMkLst>
        <pc:graphicFrameChg chg="mod modGraphic">
          <ac:chgData name="Suzanne McKittrick" userId="S::suzanne.mckittrick@esbuk.org::74e27778-a135-4088-a270-0348bb7e74b7" providerId="AD" clId="Web-{1B08371A-22A3-460D-AEE1-266277CFB7DA}" dt="2023-12-04T11:19:59.458" v="7"/>
          <ac:graphicFrameMkLst>
            <pc:docMk/>
            <pc:sldMk cId="1296571369" sldId="266"/>
            <ac:graphicFrameMk id="6" creationId="{658E65A1-020C-42AF-A62D-582EA7145C16}"/>
          </ac:graphicFrameMkLst>
        </pc:graphicFrameChg>
        <pc:picChg chg="add mod">
          <ac:chgData name="Suzanne McKittrick" userId="S::suzanne.mckittrick@esbuk.org::74e27778-a135-4088-a270-0348bb7e74b7" providerId="AD" clId="Web-{1B08371A-22A3-460D-AEE1-266277CFB7DA}" dt="2023-12-04T11:20:38.694" v="10" actId="1076"/>
          <ac:picMkLst>
            <pc:docMk/>
            <pc:sldMk cId="1296571369" sldId="266"/>
            <ac:picMk id="7" creationId="{E0CEBEC4-EC28-2D5D-B330-D1572B66AFC5}"/>
          </ac:picMkLst>
        </pc:picChg>
      </pc:sldChg>
      <pc:sldChg chg="addSp modSp">
        <pc:chgData name="Suzanne McKittrick" userId="S::suzanne.mckittrick@esbuk.org::74e27778-a135-4088-a270-0348bb7e74b7" providerId="AD" clId="Web-{1B08371A-22A3-460D-AEE1-266277CFB7DA}" dt="2023-12-04T11:38:00.901" v="64" actId="1076"/>
        <pc:sldMkLst>
          <pc:docMk/>
          <pc:sldMk cId="700727311" sldId="277"/>
        </pc:sldMkLst>
        <pc:picChg chg="add mod">
          <ac:chgData name="Suzanne McKittrick" userId="S::suzanne.mckittrick@esbuk.org::74e27778-a135-4088-a270-0348bb7e74b7" providerId="AD" clId="Web-{1B08371A-22A3-460D-AEE1-266277CFB7DA}" dt="2023-12-04T11:38:00.901" v="64" actId="1076"/>
          <ac:picMkLst>
            <pc:docMk/>
            <pc:sldMk cId="700727311" sldId="277"/>
            <ac:picMk id="15" creationId="{96657D40-A421-A336-82FD-F534F8C590C0}"/>
          </ac:picMkLst>
        </pc:picChg>
      </pc:sldChg>
      <pc:sldChg chg="addSp modSp">
        <pc:chgData name="Suzanne McKittrick" userId="S::suzanne.mckittrick@esbuk.org::74e27778-a135-4088-a270-0348bb7e74b7" providerId="AD" clId="Web-{1B08371A-22A3-460D-AEE1-266277CFB7DA}" dt="2023-12-04T11:39:35.077" v="72" actId="1076"/>
        <pc:sldMkLst>
          <pc:docMk/>
          <pc:sldMk cId="555091347" sldId="282"/>
        </pc:sldMkLst>
        <pc:picChg chg="add mod">
          <ac:chgData name="Suzanne McKittrick" userId="S::suzanne.mckittrick@esbuk.org::74e27778-a135-4088-a270-0348bb7e74b7" providerId="AD" clId="Web-{1B08371A-22A3-460D-AEE1-266277CFB7DA}" dt="2023-12-04T11:39:35.077" v="72" actId="1076"/>
          <ac:picMkLst>
            <pc:docMk/>
            <pc:sldMk cId="555091347" sldId="282"/>
            <ac:picMk id="6" creationId="{9142F2A2-FC87-29E9-2FF1-D480E79BBB93}"/>
          </ac:picMkLst>
        </pc:picChg>
      </pc:sldChg>
      <pc:sldChg chg="addSp modSp">
        <pc:chgData name="Suzanne McKittrick" userId="S::suzanne.mckittrick@esbuk.org::74e27778-a135-4088-a270-0348bb7e74b7" providerId="AD" clId="Web-{1B08371A-22A3-460D-AEE1-266277CFB7DA}" dt="2023-12-04T11:22:42.792" v="13" actId="1076"/>
        <pc:sldMkLst>
          <pc:docMk/>
          <pc:sldMk cId="104263307" sldId="284"/>
        </pc:sldMkLst>
        <pc:picChg chg="add mod">
          <ac:chgData name="Suzanne McKittrick" userId="S::suzanne.mckittrick@esbuk.org::74e27778-a135-4088-a270-0348bb7e74b7" providerId="AD" clId="Web-{1B08371A-22A3-460D-AEE1-266277CFB7DA}" dt="2023-12-04T11:22:42.792" v="13" actId="1076"/>
          <ac:picMkLst>
            <pc:docMk/>
            <pc:sldMk cId="104263307" sldId="284"/>
            <ac:picMk id="10" creationId="{1B32E70F-3DE4-E7F8-C686-66910CD473BD}"/>
          </ac:picMkLst>
        </pc:picChg>
      </pc:sldChg>
      <pc:sldChg chg="addSp modSp">
        <pc:chgData name="Suzanne McKittrick" userId="S::suzanne.mckittrick@esbuk.org::74e27778-a135-4088-a270-0348bb7e74b7" providerId="AD" clId="Web-{1B08371A-22A3-460D-AEE1-266277CFB7DA}" dt="2023-12-04T11:18:47.658" v="1" actId="1076"/>
        <pc:sldMkLst>
          <pc:docMk/>
          <pc:sldMk cId="2439076432" sldId="287"/>
        </pc:sldMkLst>
        <pc:picChg chg="add mod">
          <ac:chgData name="Suzanne McKittrick" userId="S::suzanne.mckittrick@esbuk.org::74e27778-a135-4088-a270-0348bb7e74b7" providerId="AD" clId="Web-{1B08371A-22A3-460D-AEE1-266277CFB7DA}" dt="2023-12-04T11:18:47.658" v="1" actId="1076"/>
          <ac:picMkLst>
            <pc:docMk/>
            <pc:sldMk cId="2439076432" sldId="287"/>
            <ac:picMk id="2" creationId="{05F01A50-DF40-D1CF-D43D-42EAC294BD05}"/>
          </ac:picMkLst>
        </pc:picChg>
      </pc:sldChg>
      <pc:sldChg chg="addSp modSp">
        <pc:chgData name="Suzanne McKittrick" userId="S::suzanne.mckittrick@esbuk.org::74e27778-a135-4088-a270-0348bb7e74b7" providerId="AD" clId="Web-{1B08371A-22A3-460D-AEE1-266277CFB7DA}" dt="2023-12-04T11:23:56.529" v="19" actId="1076"/>
        <pc:sldMkLst>
          <pc:docMk/>
          <pc:sldMk cId="345357352" sldId="325"/>
        </pc:sldMkLst>
        <pc:picChg chg="add mod">
          <ac:chgData name="Suzanne McKittrick" userId="S::suzanne.mckittrick@esbuk.org::74e27778-a135-4088-a270-0348bb7e74b7" providerId="AD" clId="Web-{1B08371A-22A3-460D-AEE1-266277CFB7DA}" dt="2023-12-04T11:23:56.529" v="19" actId="1076"/>
          <ac:picMkLst>
            <pc:docMk/>
            <pc:sldMk cId="345357352" sldId="325"/>
            <ac:picMk id="7" creationId="{7283A7E4-A021-D25C-561A-904F0344364A}"/>
          </ac:picMkLst>
        </pc:picChg>
      </pc:sldChg>
      <pc:sldChg chg="addSp modSp">
        <pc:chgData name="Suzanne McKittrick" userId="S::suzanne.mckittrick@esbuk.org::74e27778-a135-4088-a270-0348bb7e74b7" providerId="AD" clId="Web-{1B08371A-22A3-460D-AEE1-266277CFB7DA}" dt="2023-12-04T11:23:32.481" v="16" actId="1076"/>
        <pc:sldMkLst>
          <pc:docMk/>
          <pc:sldMk cId="154388059" sldId="326"/>
        </pc:sldMkLst>
        <pc:picChg chg="add mod">
          <ac:chgData name="Suzanne McKittrick" userId="S::suzanne.mckittrick@esbuk.org::74e27778-a135-4088-a270-0348bb7e74b7" providerId="AD" clId="Web-{1B08371A-22A3-460D-AEE1-266277CFB7DA}" dt="2023-12-04T11:23:32.481" v="16" actId="1076"/>
          <ac:picMkLst>
            <pc:docMk/>
            <pc:sldMk cId="154388059" sldId="326"/>
            <ac:picMk id="7" creationId="{03F4DEE3-B3E9-4BF5-D89B-C875C09C8CC9}"/>
          </ac:picMkLst>
        </pc:picChg>
      </pc:sldChg>
      <pc:sldChg chg="addSp modSp">
        <pc:chgData name="Suzanne McKittrick" userId="S::suzanne.mckittrick@esbuk.org::74e27778-a135-4088-a270-0348bb7e74b7" providerId="AD" clId="Web-{1B08371A-22A3-460D-AEE1-266277CFB7DA}" dt="2023-12-04T11:24:29.920" v="22" actId="1076"/>
        <pc:sldMkLst>
          <pc:docMk/>
          <pc:sldMk cId="3635132262" sldId="327"/>
        </pc:sldMkLst>
        <pc:picChg chg="add mod">
          <ac:chgData name="Suzanne McKittrick" userId="S::suzanne.mckittrick@esbuk.org::74e27778-a135-4088-a270-0348bb7e74b7" providerId="AD" clId="Web-{1B08371A-22A3-460D-AEE1-266277CFB7DA}" dt="2023-12-04T11:24:29.920" v="22" actId="1076"/>
          <ac:picMkLst>
            <pc:docMk/>
            <pc:sldMk cId="3635132262" sldId="327"/>
            <ac:picMk id="15" creationId="{7194F669-EEA3-B743-3616-6D89D99288B9}"/>
          </ac:picMkLst>
        </pc:picChg>
      </pc:sldChg>
      <pc:sldChg chg="addSp modSp">
        <pc:chgData name="Suzanne McKittrick" userId="S::suzanne.mckittrick@esbuk.org::74e27778-a135-4088-a270-0348bb7e74b7" providerId="AD" clId="Web-{1B08371A-22A3-460D-AEE1-266277CFB7DA}" dt="2023-12-04T11:25:44.001" v="25" actId="1076"/>
        <pc:sldMkLst>
          <pc:docMk/>
          <pc:sldMk cId="2808947324" sldId="328"/>
        </pc:sldMkLst>
        <pc:picChg chg="add mod">
          <ac:chgData name="Suzanne McKittrick" userId="S::suzanne.mckittrick@esbuk.org::74e27778-a135-4088-a270-0348bb7e74b7" providerId="AD" clId="Web-{1B08371A-22A3-460D-AEE1-266277CFB7DA}" dt="2023-12-04T11:25:44.001" v="25" actId="1076"/>
          <ac:picMkLst>
            <pc:docMk/>
            <pc:sldMk cId="2808947324" sldId="328"/>
            <ac:picMk id="15" creationId="{ACD816F7-8D90-74CD-C4DA-6A68FCD4FB53}"/>
          </ac:picMkLst>
        </pc:picChg>
      </pc:sldChg>
      <pc:sldChg chg="addSp modSp">
        <pc:chgData name="Suzanne McKittrick" userId="S::suzanne.mckittrick@esbuk.org::74e27778-a135-4088-a270-0348bb7e74b7" providerId="AD" clId="Web-{1B08371A-22A3-460D-AEE1-266277CFB7DA}" dt="2023-12-04T11:26:13.565" v="29" actId="1076"/>
        <pc:sldMkLst>
          <pc:docMk/>
          <pc:sldMk cId="1290838940" sldId="329"/>
        </pc:sldMkLst>
        <pc:picChg chg="add mod">
          <ac:chgData name="Suzanne McKittrick" userId="S::suzanne.mckittrick@esbuk.org::74e27778-a135-4088-a270-0348bb7e74b7" providerId="AD" clId="Web-{1B08371A-22A3-460D-AEE1-266277CFB7DA}" dt="2023-12-04T11:26:13.565" v="29" actId="1076"/>
          <ac:picMkLst>
            <pc:docMk/>
            <pc:sldMk cId="1290838940" sldId="329"/>
            <ac:picMk id="15" creationId="{DE830088-F7D3-E974-DFAB-EC8012057C20}"/>
          </ac:picMkLst>
        </pc:picChg>
      </pc:sldChg>
      <pc:sldChg chg="addSp modSp">
        <pc:chgData name="Suzanne McKittrick" userId="S::suzanne.mckittrick@esbuk.org::74e27778-a135-4088-a270-0348bb7e74b7" providerId="AD" clId="Web-{1B08371A-22A3-460D-AEE1-266277CFB7DA}" dt="2023-12-04T11:26:49.066" v="31" actId="1076"/>
        <pc:sldMkLst>
          <pc:docMk/>
          <pc:sldMk cId="3826774463" sldId="330"/>
        </pc:sldMkLst>
        <pc:picChg chg="add mod">
          <ac:chgData name="Suzanne McKittrick" userId="S::suzanne.mckittrick@esbuk.org::74e27778-a135-4088-a270-0348bb7e74b7" providerId="AD" clId="Web-{1B08371A-22A3-460D-AEE1-266277CFB7DA}" dt="2023-12-04T11:26:49.066" v="31" actId="1076"/>
          <ac:picMkLst>
            <pc:docMk/>
            <pc:sldMk cId="3826774463" sldId="330"/>
            <ac:picMk id="8" creationId="{684CDC10-4BB4-8633-6C46-F7938DAB8B6C}"/>
          </ac:picMkLst>
        </pc:picChg>
      </pc:sldChg>
      <pc:sldChg chg="addSp modSp">
        <pc:chgData name="Suzanne McKittrick" userId="S::suzanne.mckittrick@esbuk.org::74e27778-a135-4088-a270-0348bb7e74b7" providerId="AD" clId="Web-{1B08371A-22A3-460D-AEE1-266277CFB7DA}" dt="2023-12-04T11:27:14.379" v="33" actId="1076"/>
        <pc:sldMkLst>
          <pc:docMk/>
          <pc:sldMk cId="1996253145" sldId="331"/>
        </pc:sldMkLst>
        <pc:picChg chg="add mod">
          <ac:chgData name="Suzanne McKittrick" userId="S::suzanne.mckittrick@esbuk.org::74e27778-a135-4088-a270-0348bb7e74b7" providerId="AD" clId="Web-{1B08371A-22A3-460D-AEE1-266277CFB7DA}" dt="2023-12-04T11:27:14.379" v="33" actId="1076"/>
          <ac:picMkLst>
            <pc:docMk/>
            <pc:sldMk cId="1996253145" sldId="331"/>
            <ac:picMk id="7" creationId="{D2F45217-8411-3FCC-808A-1860AD5ACF67}"/>
          </ac:picMkLst>
        </pc:picChg>
      </pc:sldChg>
      <pc:sldChg chg="addSp modSp">
        <pc:chgData name="Suzanne McKittrick" userId="S::suzanne.mckittrick@esbuk.org::74e27778-a135-4088-a270-0348bb7e74b7" providerId="AD" clId="Web-{1B08371A-22A3-460D-AEE1-266277CFB7DA}" dt="2023-12-04T11:35:40.459" v="54" actId="1076"/>
        <pc:sldMkLst>
          <pc:docMk/>
          <pc:sldMk cId="1762546036" sldId="332"/>
        </pc:sldMkLst>
        <pc:picChg chg="add mod">
          <ac:chgData name="Suzanne McKittrick" userId="S::suzanne.mckittrick@esbuk.org::74e27778-a135-4088-a270-0348bb7e74b7" providerId="AD" clId="Web-{1B08371A-22A3-460D-AEE1-266277CFB7DA}" dt="2023-12-04T11:35:40.459" v="54" actId="1076"/>
          <ac:picMkLst>
            <pc:docMk/>
            <pc:sldMk cId="1762546036" sldId="332"/>
            <ac:picMk id="9" creationId="{6C8F3BEC-2490-0C5E-5B7F-BAE9B3C5CA1F}"/>
          </ac:picMkLst>
        </pc:picChg>
      </pc:sldChg>
      <pc:sldChg chg="addSp modSp">
        <pc:chgData name="Suzanne McKittrick" userId="S::suzanne.mckittrick@esbuk.org::74e27778-a135-4088-a270-0348bb7e74b7" providerId="AD" clId="Web-{1B08371A-22A3-460D-AEE1-266277CFB7DA}" dt="2023-12-04T11:36:00.960" v="56" actId="1076"/>
        <pc:sldMkLst>
          <pc:docMk/>
          <pc:sldMk cId="2893981624" sldId="333"/>
        </pc:sldMkLst>
        <pc:picChg chg="add mod">
          <ac:chgData name="Suzanne McKittrick" userId="S::suzanne.mckittrick@esbuk.org::74e27778-a135-4088-a270-0348bb7e74b7" providerId="AD" clId="Web-{1B08371A-22A3-460D-AEE1-266277CFB7DA}" dt="2023-12-04T11:36:00.960" v="56" actId="1076"/>
          <ac:picMkLst>
            <pc:docMk/>
            <pc:sldMk cId="2893981624" sldId="333"/>
            <ac:picMk id="6" creationId="{0250C1BF-6060-F85E-5902-11ADC3351B73}"/>
          </ac:picMkLst>
        </pc:picChg>
      </pc:sldChg>
      <pc:sldChg chg="addSp modSp">
        <pc:chgData name="Suzanne McKittrick" userId="S::suzanne.mckittrick@esbuk.org::74e27778-a135-4088-a270-0348bb7e74b7" providerId="AD" clId="Web-{1B08371A-22A3-460D-AEE1-266277CFB7DA}" dt="2023-12-04T11:36:30.914" v="58" actId="1076"/>
        <pc:sldMkLst>
          <pc:docMk/>
          <pc:sldMk cId="3271190944" sldId="334"/>
        </pc:sldMkLst>
        <pc:picChg chg="add mod">
          <ac:chgData name="Suzanne McKittrick" userId="S::suzanne.mckittrick@esbuk.org::74e27778-a135-4088-a270-0348bb7e74b7" providerId="AD" clId="Web-{1B08371A-22A3-460D-AEE1-266277CFB7DA}" dt="2023-12-04T11:36:30.914" v="58" actId="1076"/>
          <ac:picMkLst>
            <pc:docMk/>
            <pc:sldMk cId="3271190944" sldId="334"/>
            <ac:picMk id="11" creationId="{CE1666F8-5F92-ED14-F0DD-B2F111CE026E}"/>
          </ac:picMkLst>
        </pc:picChg>
      </pc:sldChg>
      <pc:sldChg chg="addSp modSp">
        <pc:chgData name="Suzanne McKittrick" userId="S::suzanne.mckittrick@esbuk.org::74e27778-a135-4088-a270-0348bb7e74b7" providerId="AD" clId="Web-{1B08371A-22A3-460D-AEE1-266277CFB7DA}" dt="2023-12-04T11:28:04.881" v="35" actId="1076"/>
        <pc:sldMkLst>
          <pc:docMk/>
          <pc:sldMk cId="1232785057" sldId="337"/>
        </pc:sldMkLst>
        <pc:picChg chg="add mod">
          <ac:chgData name="Suzanne McKittrick" userId="S::suzanne.mckittrick@esbuk.org::74e27778-a135-4088-a270-0348bb7e74b7" providerId="AD" clId="Web-{1B08371A-22A3-460D-AEE1-266277CFB7DA}" dt="2023-12-04T11:28:04.881" v="35" actId="1076"/>
          <ac:picMkLst>
            <pc:docMk/>
            <pc:sldMk cId="1232785057" sldId="337"/>
            <ac:picMk id="6" creationId="{5DB86059-30E6-70AB-4636-97C4FE1A65A1}"/>
          </ac:picMkLst>
        </pc:picChg>
      </pc:sldChg>
      <pc:sldChg chg="addSp modSp">
        <pc:chgData name="Suzanne McKittrick" userId="S::suzanne.mckittrick@esbuk.org::74e27778-a135-4088-a270-0348bb7e74b7" providerId="AD" clId="Web-{1B08371A-22A3-460D-AEE1-266277CFB7DA}" dt="2023-12-04T11:33:57.862" v="47" actId="1076"/>
        <pc:sldMkLst>
          <pc:docMk/>
          <pc:sldMk cId="4044171763" sldId="338"/>
        </pc:sldMkLst>
        <pc:spChg chg="mod">
          <ac:chgData name="Suzanne McKittrick" userId="S::suzanne.mckittrick@esbuk.org::74e27778-a135-4088-a270-0348bb7e74b7" providerId="AD" clId="Web-{1B08371A-22A3-460D-AEE1-266277CFB7DA}" dt="2023-12-04T11:31:00.449" v="38" actId="1076"/>
          <ac:spMkLst>
            <pc:docMk/>
            <pc:sldMk cId="4044171763" sldId="338"/>
            <ac:spMk id="6" creationId="{6ACFD752-A6BE-5793-48C6-CCE570F8274B}"/>
          </ac:spMkLst>
        </pc:spChg>
        <pc:spChg chg="mod">
          <ac:chgData name="Suzanne McKittrick" userId="S::suzanne.mckittrick@esbuk.org::74e27778-a135-4088-a270-0348bb7e74b7" providerId="AD" clId="Web-{1B08371A-22A3-460D-AEE1-266277CFB7DA}" dt="2023-12-04T11:33:45.315" v="44" actId="20577"/>
          <ac:spMkLst>
            <pc:docMk/>
            <pc:sldMk cId="4044171763" sldId="338"/>
            <ac:spMk id="8" creationId="{A4810595-758E-700C-3DB3-0803D79BF01E}"/>
          </ac:spMkLst>
        </pc:spChg>
        <pc:picChg chg="add mod">
          <ac:chgData name="Suzanne McKittrick" userId="S::suzanne.mckittrick@esbuk.org::74e27778-a135-4088-a270-0348bb7e74b7" providerId="AD" clId="Web-{1B08371A-22A3-460D-AEE1-266277CFB7DA}" dt="2023-12-04T11:33:57.862" v="47" actId="1076"/>
          <ac:picMkLst>
            <pc:docMk/>
            <pc:sldMk cId="4044171763" sldId="338"/>
            <ac:picMk id="7" creationId="{7135135F-5BD1-D024-FFE3-9E3FF69C4BD2}"/>
          </ac:picMkLst>
        </pc:picChg>
      </pc:sldChg>
      <pc:sldChg chg="addSp modSp">
        <pc:chgData name="Suzanne McKittrick" userId="S::suzanne.mckittrick@esbuk.org::74e27778-a135-4088-a270-0348bb7e74b7" providerId="AD" clId="Web-{1B08371A-22A3-460D-AEE1-266277CFB7DA}" dt="2023-12-04T11:30:42.933" v="37" actId="1076"/>
        <pc:sldMkLst>
          <pc:docMk/>
          <pc:sldMk cId="4140902031" sldId="339"/>
        </pc:sldMkLst>
        <pc:picChg chg="add mod">
          <ac:chgData name="Suzanne McKittrick" userId="S::suzanne.mckittrick@esbuk.org::74e27778-a135-4088-a270-0348bb7e74b7" providerId="AD" clId="Web-{1B08371A-22A3-460D-AEE1-266277CFB7DA}" dt="2023-12-04T11:30:42.933" v="37" actId="1076"/>
          <ac:picMkLst>
            <pc:docMk/>
            <pc:sldMk cId="4140902031" sldId="339"/>
            <ac:picMk id="8" creationId="{543D18BC-276B-43C6-850A-ABF5BB0D857E}"/>
          </ac:picMkLst>
        </pc:picChg>
      </pc:sldChg>
      <pc:sldChg chg="addSp modSp">
        <pc:chgData name="Suzanne McKittrick" userId="S::suzanne.mckittrick@esbuk.org::74e27778-a135-4088-a270-0348bb7e74b7" providerId="AD" clId="Web-{1B08371A-22A3-460D-AEE1-266277CFB7DA}" dt="2023-12-04T11:35:21.974" v="52" actId="1076"/>
        <pc:sldMkLst>
          <pc:docMk/>
          <pc:sldMk cId="3789180351" sldId="340"/>
        </pc:sldMkLst>
        <pc:spChg chg="mod">
          <ac:chgData name="Suzanne McKittrick" userId="S::suzanne.mckittrick@esbuk.org::74e27778-a135-4088-a270-0348bb7e74b7" providerId="AD" clId="Web-{1B08371A-22A3-460D-AEE1-266277CFB7DA}" dt="2023-12-04T11:35:14.896" v="50" actId="20577"/>
          <ac:spMkLst>
            <pc:docMk/>
            <pc:sldMk cId="3789180351" sldId="340"/>
            <ac:spMk id="9" creationId="{F4C91D66-A4E7-74B5-AB94-07B335E1B37F}"/>
          </ac:spMkLst>
        </pc:spChg>
        <pc:picChg chg="add mod">
          <ac:chgData name="Suzanne McKittrick" userId="S::suzanne.mckittrick@esbuk.org::74e27778-a135-4088-a270-0348bb7e74b7" providerId="AD" clId="Web-{1B08371A-22A3-460D-AEE1-266277CFB7DA}" dt="2023-12-04T11:35:21.974" v="52" actId="1076"/>
          <ac:picMkLst>
            <pc:docMk/>
            <pc:sldMk cId="3789180351" sldId="340"/>
            <ac:picMk id="6" creationId="{777B49A4-2E3A-03FC-A541-71FAD5A9CBF4}"/>
          </ac:picMkLst>
        </pc:picChg>
      </pc:sldChg>
      <pc:sldChg chg="addSp modSp">
        <pc:chgData name="Suzanne McKittrick" userId="S::suzanne.mckittrick@esbuk.org::74e27778-a135-4088-a270-0348bb7e74b7" providerId="AD" clId="Web-{1B08371A-22A3-460D-AEE1-266277CFB7DA}" dt="2023-12-04T11:37:39.104" v="62" actId="1076"/>
        <pc:sldMkLst>
          <pc:docMk/>
          <pc:sldMk cId="1052762355" sldId="341"/>
        </pc:sldMkLst>
        <pc:graphicFrameChg chg="mod modGraphic">
          <ac:chgData name="Suzanne McKittrick" userId="S::suzanne.mckittrick@esbuk.org::74e27778-a135-4088-a270-0348bb7e74b7" providerId="AD" clId="Web-{1B08371A-22A3-460D-AEE1-266277CFB7DA}" dt="2023-12-04T11:37:00.978" v="60"/>
          <ac:graphicFrameMkLst>
            <pc:docMk/>
            <pc:sldMk cId="1052762355" sldId="341"/>
            <ac:graphicFrameMk id="6" creationId="{00000000-0000-0000-0000-000000000000}"/>
          </ac:graphicFrameMkLst>
        </pc:graphicFrameChg>
        <pc:picChg chg="add mod">
          <ac:chgData name="Suzanne McKittrick" userId="S::suzanne.mckittrick@esbuk.org::74e27778-a135-4088-a270-0348bb7e74b7" providerId="AD" clId="Web-{1B08371A-22A3-460D-AEE1-266277CFB7DA}" dt="2023-12-04T11:37:39.104" v="62" actId="1076"/>
          <ac:picMkLst>
            <pc:docMk/>
            <pc:sldMk cId="1052762355" sldId="341"/>
            <ac:picMk id="11" creationId="{D39365AF-3F78-6799-943C-BA3B01BE411D}"/>
          </ac:picMkLst>
        </pc:picChg>
      </pc:sldChg>
      <pc:sldChg chg="addSp modSp">
        <pc:chgData name="Suzanne McKittrick" userId="S::suzanne.mckittrick@esbuk.org::74e27778-a135-4088-a270-0348bb7e74b7" providerId="AD" clId="Web-{1B08371A-22A3-460D-AEE1-266277CFB7DA}" dt="2023-12-04T11:38:18.715" v="66" actId="1076"/>
        <pc:sldMkLst>
          <pc:docMk/>
          <pc:sldMk cId="3607263172" sldId="342"/>
        </pc:sldMkLst>
        <pc:picChg chg="add mod">
          <ac:chgData name="Suzanne McKittrick" userId="S::suzanne.mckittrick@esbuk.org::74e27778-a135-4088-a270-0348bb7e74b7" providerId="AD" clId="Web-{1B08371A-22A3-460D-AEE1-266277CFB7DA}" dt="2023-12-04T11:38:18.715" v="66" actId="1076"/>
          <ac:picMkLst>
            <pc:docMk/>
            <pc:sldMk cId="3607263172" sldId="342"/>
            <ac:picMk id="6" creationId="{B2957EDE-8CBB-80A2-AE5E-427A4B08B3C2}"/>
          </ac:picMkLst>
        </pc:picChg>
      </pc:sldChg>
      <pc:sldChg chg="addSp modSp">
        <pc:chgData name="Suzanne McKittrick" userId="S::suzanne.mckittrick@esbuk.org::74e27778-a135-4088-a270-0348bb7e74b7" providerId="AD" clId="Web-{1B08371A-22A3-460D-AEE1-266277CFB7DA}" dt="2023-12-04T11:38:35.121" v="68" actId="1076"/>
        <pc:sldMkLst>
          <pc:docMk/>
          <pc:sldMk cId="3221121515" sldId="343"/>
        </pc:sldMkLst>
        <pc:picChg chg="add mod">
          <ac:chgData name="Suzanne McKittrick" userId="S::suzanne.mckittrick@esbuk.org::74e27778-a135-4088-a270-0348bb7e74b7" providerId="AD" clId="Web-{1B08371A-22A3-460D-AEE1-266277CFB7DA}" dt="2023-12-04T11:38:35.121" v="68" actId="1076"/>
          <ac:picMkLst>
            <pc:docMk/>
            <pc:sldMk cId="3221121515" sldId="343"/>
            <ac:picMk id="7" creationId="{B7BF0B5E-25D4-869E-AC4A-BD7C9EFEB3D5}"/>
          </ac:picMkLst>
        </pc:picChg>
      </pc:sldChg>
      <pc:sldChg chg="addSp modSp">
        <pc:chgData name="Suzanne McKittrick" userId="S::suzanne.mckittrick@esbuk.org::74e27778-a135-4088-a270-0348bb7e74b7" providerId="AD" clId="Web-{1B08371A-22A3-460D-AEE1-266277CFB7DA}" dt="2023-12-04T11:38:54.872" v="70" actId="1076"/>
        <pc:sldMkLst>
          <pc:docMk/>
          <pc:sldMk cId="855141491" sldId="344"/>
        </pc:sldMkLst>
        <pc:picChg chg="add mod">
          <ac:chgData name="Suzanne McKittrick" userId="S::suzanne.mckittrick@esbuk.org::74e27778-a135-4088-a270-0348bb7e74b7" providerId="AD" clId="Web-{1B08371A-22A3-460D-AEE1-266277CFB7DA}" dt="2023-12-04T11:38:54.872" v="70" actId="1076"/>
          <ac:picMkLst>
            <pc:docMk/>
            <pc:sldMk cId="855141491" sldId="344"/>
            <ac:picMk id="6" creationId="{C0C9A686-39B4-E902-CB9C-4EB65B9F7542}"/>
          </ac:picMkLst>
        </pc:picChg>
      </pc:sldChg>
      <pc:sldChg chg="addSp modSp">
        <pc:chgData name="Suzanne McKittrick" userId="S::suzanne.mckittrick@esbuk.org::74e27778-a135-4088-a270-0348bb7e74b7" providerId="AD" clId="Web-{1B08371A-22A3-460D-AEE1-266277CFB7DA}" dt="2023-12-04T11:40:08.078" v="74" actId="1076"/>
        <pc:sldMkLst>
          <pc:docMk/>
          <pc:sldMk cId="736225557" sldId="345"/>
        </pc:sldMkLst>
        <pc:picChg chg="add mod">
          <ac:chgData name="Suzanne McKittrick" userId="S::suzanne.mckittrick@esbuk.org::74e27778-a135-4088-a270-0348bb7e74b7" providerId="AD" clId="Web-{1B08371A-22A3-460D-AEE1-266277CFB7DA}" dt="2023-12-04T11:40:08.078" v="74" actId="1076"/>
          <ac:picMkLst>
            <pc:docMk/>
            <pc:sldMk cId="736225557" sldId="345"/>
            <ac:picMk id="2" creationId="{0E409819-AF74-ED15-3CBF-B4437C6D50B8}"/>
          </ac:picMkLst>
        </pc:picChg>
      </pc:sldChg>
      <pc:sldChg chg="addSp modSp">
        <pc:chgData name="Suzanne McKittrick" userId="S::suzanne.mckittrick@esbuk.org::74e27778-a135-4088-a270-0348bb7e74b7" providerId="AD" clId="Web-{1B08371A-22A3-460D-AEE1-266277CFB7DA}" dt="2023-12-04T11:40:32.813" v="76" actId="1076"/>
        <pc:sldMkLst>
          <pc:docMk/>
          <pc:sldMk cId="274689898" sldId="346"/>
        </pc:sldMkLst>
        <pc:picChg chg="add mod">
          <ac:chgData name="Suzanne McKittrick" userId="S::suzanne.mckittrick@esbuk.org::74e27778-a135-4088-a270-0348bb7e74b7" providerId="AD" clId="Web-{1B08371A-22A3-460D-AEE1-266277CFB7DA}" dt="2023-12-04T11:40:32.813" v="76" actId="1076"/>
          <ac:picMkLst>
            <pc:docMk/>
            <pc:sldMk cId="274689898" sldId="346"/>
            <ac:picMk id="7" creationId="{3E7F6A4D-5BFE-2990-10FB-42B55704C4A1}"/>
          </ac:picMkLst>
        </pc:picChg>
      </pc:sldChg>
      <pc:sldChg chg="addSp modSp">
        <pc:chgData name="Suzanne McKittrick" userId="S::suzanne.mckittrick@esbuk.org::74e27778-a135-4088-a270-0348bb7e74b7" providerId="AD" clId="Web-{1B08371A-22A3-460D-AEE1-266277CFB7DA}" dt="2023-12-04T11:42:08.816" v="78" actId="1076"/>
        <pc:sldMkLst>
          <pc:docMk/>
          <pc:sldMk cId="3760831273" sldId="347"/>
        </pc:sldMkLst>
        <pc:picChg chg="add mod">
          <ac:chgData name="Suzanne McKittrick" userId="S::suzanne.mckittrick@esbuk.org::74e27778-a135-4088-a270-0348bb7e74b7" providerId="AD" clId="Web-{1B08371A-22A3-460D-AEE1-266277CFB7DA}" dt="2023-12-04T11:42:08.816" v="78" actId="1076"/>
          <ac:picMkLst>
            <pc:docMk/>
            <pc:sldMk cId="3760831273" sldId="347"/>
            <ac:picMk id="11" creationId="{9D5F75E8-8167-6D84-F96B-21905370939C}"/>
          </ac:picMkLst>
        </pc:picChg>
      </pc:sldChg>
      <pc:sldChg chg="addSp modSp">
        <pc:chgData name="Suzanne McKittrick" userId="S::suzanne.mckittrick@esbuk.org::74e27778-a135-4088-a270-0348bb7e74b7" providerId="AD" clId="Web-{1B08371A-22A3-460D-AEE1-266277CFB7DA}" dt="2023-12-04T11:42:35.177" v="82" actId="1076"/>
        <pc:sldMkLst>
          <pc:docMk/>
          <pc:sldMk cId="2816302916" sldId="348"/>
        </pc:sldMkLst>
        <pc:picChg chg="add mod">
          <ac:chgData name="Suzanne McKittrick" userId="S::suzanne.mckittrick@esbuk.org::74e27778-a135-4088-a270-0348bb7e74b7" providerId="AD" clId="Web-{1B08371A-22A3-460D-AEE1-266277CFB7DA}" dt="2023-12-04T11:42:35.177" v="82" actId="1076"/>
          <ac:picMkLst>
            <pc:docMk/>
            <pc:sldMk cId="2816302916" sldId="348"/>
            <ac:picMk id="8" creationId="{C55F11AA-6FB6-07DE-64C5-9D477F188EC0}"/>
          </ac:picMkLst>
        </pc:picChg>
      </pc:sldChg>
      <pc:sldChg chg="addSp modSp">
        <pc:chgData name="Suzanne McKittrick" userId="S::suzanne.mckittrick@esbuk.org::74e27778-a135-4088-a270-0348bb7e74b7" providerId="AD" clId="Web-{1B08371A-22A3-460D-AEE1-266277CFB7DA}" dt="2023-12-04T11:42:52.990" v="84" actId="1076"/>
        <pc:sldMkLst>
          <pc:docMk/>
          <pc:sldMk cId="4018758083" sldId="349"/>
        </pc:sldMkLst>
        <pc:picChg chg="add mod">
          <ac:chgData name="Suzanne McKittrick" userId="S::suzanne.mckittrick@esbuk.org::74e27778-a135-4088-a270-0348bb7e74b7" providerId="AD" clId="Web-{1B08371A-22A3-460D-AEE1-266277CFB7DA}" dt="2023-12-04T11:42:52.990" v="84" actId="1076"/>
          <ac:picMkLst>
            <pc:docMk/>
            <pc:sldMk cId="4018758083" sldId="349"/>
            <ac:picMk id="2" creationId="{B671E918-4200-4FD8-D987-A39D9BBE64C1}"/>
          </ac:picMkLst>
        </pc:picChg>
      </pc:sldChg>
    </pc:docChg>
  </pc:docChgLst>
  <pc:docChgLst>
    <pc:chgData name="Lauren Kearney" userId="b4143d71-0b4c-487b-ad54-94c3c8f1ceb9" providerId="ADAL" clId="{AE6E9465-CC10-4DE3-A907-1D76809C2ADC}"/>
    <pc:docChg chg="undo custSel modSld">
      <pc:chgData name="Lauren Kearney" userId="b4143d71-0b4c-487b-ad54-94c3c8f1ceb9" providerId="ADAL" clId="{AE6E9465-CC10-4DE3-A907-1D76809C2ADC}" dt="2023-05-24T15:02:45.202" v="171"/>
      <pc:docMkLst>
        <pc:docMk/>
      </pc:docMkLst>
      <pc:sldChg chg="modSp mod">
        <pc:chgData name="Lauren Kearney" userId="b4143d71-0b4c-487b-ad54-94c3c8f1ceb9" providerId="ADAL" clId="{AE6E9465-CC10-4DE3-A907-1D76809C2ADC}" dt="2023-05-12T14:02:10.324" v="151" actId="20577"/>
        <pc:sldMkLst>
          <pc:docMk/>
          <pc:sldMk cId="345357352" sldId="325"/>
        </pc:sldMkLst>
        <pc:spChg chg="mod">
          <ac:chgData name="Lauren Kearney" userId="b4143d71-0b4c-487b-ad54-94c3c8f1ceb9" providerId="ADAL" clId="{AE6E9465-CC10-4DE3-A907-1D76809C2ADC}" dt="2023-05-12T14:00:46.060" v="34" actId="20577"/>
          <ac:spMkLst>
            <pc:docMk/>
            <pc:sldMk cId="345357352" sldId="325"/>
            <ac:spMk id="6" creationId="{00000000-0000-0000-0000-000000000000}"/>
          </ac:spMkLst>
        </pc:spChg>
        <pc:spChg chg="mod">
          <ac:chgData name="Lauren Kearney" userId="b4143d71-0b4c-487b-ad54-94c3c8f1ceb9" providerId="ADAL" clId="{AE6E9465-CC10-4DE3-A907-1D76809C2ADC}" dt="2023-05-12T14:00:58.453" v="57" actId="20577"/>
          <ac:spMkLst>
            <pc:docMk/>
            <pc:sldMk cId="345357352" sldId="325"/>
            <ac:spMk id="8" creationId="{A39692DA-AAC3-4B80-151E-891D1956F3B9}"/>
          </ac:spMkLst>
        </pc:spChg>
        <pc:spChg chg="mod">
          <ac:chgData name="Lauren Kearney" userId="b4143d71-0b4c-487b-ad54-94c3c8f1ceb9" providerId="ADAL" clId="{AE6E9465-CC10-4DE3-A907-1D76809C2ADC}" dt="2023-05-12T14:01:03.557" v="67" actId="20577"/>
          <ac:spMkLst>
            <pc:docMk/>
            <pc:sldMk cId="345357352" sldId="325"/>
            <ac:spMk id="13" creationId="{5CC99019-F44A-D246-882F-45F751C173D5}"/>
          </ac:spMkLst>
        </pc:spChg>
        <pc:spChg chg="mod">
          <ac:chgData name="Lauren Kearney" userId="b4143d71-0b4c-487b-ad54-94c3c8f1ceb9" providerId="ADAL" clId="{AE6E9465-CC10-4DE3-A907-1D76809C2ADC}" dt="2023-05-12T14:01:54.765" v="101" actId="20577"/>
          <ac:spMkLst>
            <pc:docMk/>
            <pc:sldMk cId="345357352" sldId="325"/>
            <ac:spMk id="14" creationId="{6C3B82E2-7D12-CBC3-8ABF-9C771E47A31F}"/>
          </ac:spMkLst>
        </pc:spChg>
        <pc:spChg chg="mod">
          <ac:chgData name="Lauren Kearney" userId="b4143d71-0b4c-487b-ad54-94c3c8f1ceb9" providerId="ADAL" clId="{AE6E9465-CC10-4DE3-A907-1D76809C2ADC}" dt="2023-05-12T14:02:02.380" v="131" actId="20577"/>
          <ac:spMkLst>
            <pc:docMk/>
            <pc:sldMk cId="345357352" sldId="325"/>
            <ac:spMk id="15" creationId="{276700FE-26BD-A761-6268-5057DC282ABB}"/>
          </ac:spMkLst>
        </pc:spChg>
        <pc:spChg chg="mod">
          <ac:chgData name="Lauren Kearney" userId="b4143d71-0b4c-487b-ad54-94c3c8f1ceb9" providerId="ADAL" clId="{AE6E9465-CC10-4DE3-A907-1D76809C2ADC}" dt="2023-05-12T14:02:10.324" v="151" actId="20577"/>
          <ac:spMkLst>
            <pc:docMk/>
            <pc:sldMk cId="345357352" sldId="325"/>
            <ac:spMk id="16" creationId="{47AF8F5B-2B4E-A653-E397-10584F0170A9}"/>
          </ac:spMkLst>
        </pc:spChg>
      </pc:sldChg>
      <pc:sldChg chg="modSp mod">
        <pc:chgData name="Lauren Kearney" userId="b4143d71-0b4c-487b-ad54-94c3c8f1ceb9" providerId="ADAL" clId="{AE6E9465-CC10-4DE3-A907-1D76809C2ADC}" dt="2023-05-12T13:58:07.789" v="30" actId="1076"/>
        <pc:sldMkLst>
          <pc:docMk/>
          <pc:sldMk cId="154388059" sldId="326"/>
        </pc:sldMkLst>
        <pc:spChg chg="mod">
          <ac:chgData name="Lauren Kearney" userId="b4143d71-0b4c-487b-ad54-94c3c8f1ceb9" providerId="ADAL" clId="{AE6E9465-CC10-4DE3-A907-1D76809C2ADC}" dt="2023-05-12T13:58:07.789" v="30" actId="1076"/>
          <ac:spMkLst>
            <pc:docMk/>
            <pc:sldMk cId="154388059" sldId="326"/>
            <ac:spMk id="6" creationId="{00000000-0000-0000-0000-000000000000}"/>
          </ac:spMkLst>
        </pc:spChg>
      </pc:sldChg>
      <pc:sldChg chg="modSp mod delCm modCm">
        <pc:chgData name="Lauren Kearney" userId="b4143d71-0b4c-487b-ad54-94c3c8f1ceb9" providerId="ADAL" clId="{AE6E9465-CC10-4DE3-A907-1D76809C2ADC}" dt="2023-05-24T15:02:45.202" v="171"/>
        <pc:sldMkLst>
          <pc:docMk/>
          <pc:sldMk cId="4140902031" sldId="339"/>
        </pc:sldMkLst>
        <pc:spChg chg="mod">
          <ac:chgData name="Lauren Kearney" userId="b4143d71-0b4c-487b-ad54-94c3c8f1ceb9" providerId="ADAL" clId="{AE6E9465-CC10-4DE3-A907-1D76809C2ADC}" dt="2023-05-24T15:02:42.034" v="169" actId="20577"/>
          <ac:spMkLst>
            <pc:docMk/>
            <pc:sldMk cId="4140902031" sldId="339"/>
            <ac:spMk id="6" creationId="{04F12CAB-DD2A-2A7C-BFA9-FD4EBAB34C0C}"/>
          </ac:spMkLst>
        </pc:spChg>
        <pc:extLst>
          <p:ext xmlns:p="http://schemas.openxmlformats.org/presentationml/2006/main" uri="{D6D511B9-2390-475A-947B-AFAB55BFBCF1}">
            <pc226:cmChg xmlns:pc226="http://schemas.microsoft.com/office/powerpoint/2022/06/main/command" chg="del mod">
              <pc226:chgData name="Lauren Kearney" userId="b4143d71-0b4c-487b-ad54-94c3c8f1ceb9" providerId="ADAL" clId="{AE6E9465-CC10-4DE3-A907-1D76809C2ADC}" dt="2023-05-24T15:02:45.202" v="171"/>
              <pc2:cmMkLst xmlns:pc2="http://schemas.microsoft.com/office/powerpoint/2019/9/main/command">
                <pc:docMk/>
                <pc:sldMk cId="4140902031" sldId="339"/>
                <pc2:cmMk id="{E7F860B7-72C5-425A-ADDF-355664C7F1EB}"/>
              </pc2:cmMkLst>
            </pc226:cmChg>
          </p:ext>
        </pc:extLst>
      </pc:sldChg>
      <pc:sldChg chg="addSp delSp modSp mod delAnim modAnim delCm modCm">
        <pc:chgData name="Lauren Kearney" userId="b4143d71-0b4c-487b-ad54-94c3c8f1ceb9" providerId="ADAL" clId="{AE6E9465-CC10-4DE3-A907-1D76809C2ADC}" dt="2023-05-24T15:02:19.276" v="158"/>
        <pc:sldMkLst>
          <pc:docMk/>
          <pc:sldMk cId="3760831273" sldId="347"/>
        </pc:sldMkLst>
        <pc:picChg chg="add mod">
          <ac:chgData name="Lauren Kearney" userId="b4143d71-0b4c-487b-ad54-94c3c8f1ceb9" providerId="ADAL" clId="{AE6E9465-CC10-4DE3-A907-1D76809C2ADC}" dt="2023-05-24T15:02:15.238" v="156" actId="1076"/>
          <ac:picMkLst>
            <pc:docMk/>
            <pc:sldMk cId="3760831273" sldId="347"/>
            <ac:picMk id="6" creationId="{4EC4FF23-A4FA-61B4-89FD-9BF41F7CB438}"/>
          </ac:picMkLst>
        </pc:picChg>
        <pc:picChg chg="del">
          <ac:chgData name="Lauren Kearney" userId="b4143d71-0b4c-487b-ad54-94c3c8f1ceb9" providerId="ADAL" clId="{AE6E9465-CC10-4DE3-A907-1D76809C2ADC}" dt="2023-05-24T15:02:06.946" v="152" actId="478"/>
          <ac:picMkLst>
            <pc:docMk/>
            <pc:sldMk cId="3760831273" sldId="347"/>
            <ac:picMk id="11" creationId="{F17A62D6-D558-89F1-3DCC-9E6E1BD86CCE}"/>
          </ac:picMkLst>
        </pc:picChg>
        <pc:extLst>
          <p:ext xmlns:p="http://schemas.openxmlformats.org/presentationml/2006/main" uri="{D6D511B9-2390-475A-947B-AFAB55BFBCF1}">
            <pc226:cmChg xmlns:pc226="http://schemas.microsoft.com/office/powerpoint/2022/06/main/command" chg="del mod">
              <pc226:chgData name="Lauren Kearney" userId="b4143d71-0b4c-487b-ad54-94c3c8f1ceb9" providerId="ADAL" clId="{AE6E9465-CC10-4DE3-A907-1D76809C2ADC}" dt="2023-05-24T15:02:19.276" v="158"/>
              <pc2:cmMkLst xmlns:pc2="http://schemas.microsoft.com/office/powerpoint/2019/9/main/command">
                <pc:docMk/>
                <pc:sldMk cId="3760831273" sldId="347"/>
                <pc2:cmMk id="{71F610D0-AA8A-431C-9131-6144AA3C4797}"/>
              </pc2:cmMkLst>
            </pc226:cmChg>
          </p:ext>
        </pc:ext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Minutes</c:v>
                </c:pt>
              </c:strCache>
            </c:strRef>
          </c:tx>
          <c:spPr>
            <a:noFill/>
            <a:ln w="28575">
              <a:solidFill>
                <a:schemeClr val="tx1"/>
              </a:solidFill>
            </a:ln>
          </c:spPr>
          <c:dPt>
            <c:idx val="0"/>
            <c:bubble3D val="0"/>
            <c:spPr>
              <a:noFill/>
              <a:ln w="28575">
                <a:solidFill>
                  <a:schemeClr val="tx1"/>
                </a:solidFill>
              </a:ln>
              <a:effectLst/>
            </c:spPr>
            <c:extLst>
              <c:ext xmlns:c16="http://schemas.microsoft.com/office/drawing/2014/chart" uri="{C3380CC4-5D6E-409C-BE32-E72D297353CC}">
                <c16:uniqueId val="{00000001-82E4-40A7-B4E5-225F7EDA96FD}"/>
              </c:ext>
            </c:extLst>
          </c:dPt>
          <c:dPt>
            <c:idx val="1"/>
            <c:bubble3D val="0"/>
            <c:spPr>
              <a:noFill/>
              <a:ln w="28575">
                <a:solidFill>
                  <a:schemeClr val="tx1"/>
                </a:solidFill>
              </a:ln>
              <a:effectLst/>
            </c:spPr>
            <c:extLst>
              <c:ext xmlns:c16="http://schemas.microsoft.com/office/drawing/2014/chart" uri="{C3380CC4-5D6E-409C-BE32-E72D297353CC}">
                <c16:uniqueId val="{00000003-82E4-40A7-B4E5-225F7EDA96FD}"/>
              </c:ext>
            </c:extLst>
          </c:dPt>
          <c:dPt>
            <c:idx val="2"/>
            <c:bubble3D val="0"/>
            <c:spPr>
              <a:noFill/>
              <a:ln w="28575">
                <a:solidFill>
                  <a:schemeClr val="tx1"/>
                </a:solidFill>
              </a:ln>
              <a:effectLst/>
            </c:spPr>
            <c:extLst>
              <c:ext xmlns:c16="http://schemas.microsoft.com/office/drawing/2014/chart" uri="{C3380CC4-5D6E-409C-BE32-E72D297353CC}">
                <c16:uniqueId val="{00000005-82E4-40A7-B4E5-225F7EDA96FD}"/>
              </c:ext>
            </c:extLst>
          </c:dPt>
          <c:dPt>
            <c:idx val="3"/>
            <c:bubble3D val="0"/>
            <c:spPr>
              <a:noFill/>
              <a:ln w="28575">
                <a:solidFill>
                  <a:schemeClr val="tx1"/>
                </a:solidFill>
              </a:ln>
              <a:effectLst/>
            </c:spPr>
            <c:extLst>
              <c:ext xmlns:c16="http://schemas.microsoft.com/office/drawing/2014/chart" uri="{C3380CC4-5D6E-409C-BE32-E72D297353CC}">
                <c16:uniqueId val="{00000007-82E4-40A7-B4E5-225F7EDA96FD}"/>
              </c:ext>
            </c:extLst>
          </c:dPt>
          <c:dPt>
            <c:idx val="4"/>
            <c:bubble3D val="0"/>
            <c:spPr>
              <a:noFill/>
              <a:ln w="28575">
                <a:solidFill>
                  <a:schemeClr val="tx1"/>
                </a:solidFill>
              </a:ln>
              <a:effectLst/>
            </c:spPr>
            <c:extLst>
              <c:ext xmlns:c16="http://schemas.microsoft.com/office/drawing/2014/chart" uri="{C3380CC4-5D6E-409C-BE32-E72D297353CC}">
                <c16:uniqueId val="{00000009-82E4-40A7-B4E5-225F7EDA96FD}"/>
              </c:ext>
            </c:extLst>
          </c:dPt>
          <c:dPt>
            <c:idx val="5"/>
            <c:bubble3D val="0"/>
            <c:spPr>
              <a:noFill/>
              <a:ln w="28575">
                <a:solidFill>
                  <a:schemeClr val="tx1"/>
                </a:solidFill>
              </a:ln>
              <a:effectLst/>
            </c:spPr>
            <c:extLst>
              <c:ext xmlns:c16="http://schemas.microsoft.com/office/drawing/2014/chart" uri="{C3380CC4-5D6E-409C-BE32-E72D297353CC}">
                <c16:uniqueId val="{0000000B-82E4-40A7-B4E5-225F7EDA96FD}"/>
              </c:ext>
            </c:extLst>
          </c:dPt>
          <c:dPt>
            <c:idx val="6"/>
            <c:bubble3D val="0"/>
            <c:spPr>
              <a:noFill/>
              <a:ln w="28575">
                <a:solidFill>
                  <a:schemeClr val="tx1"/>
                </a:solidFill>
              </a:ln>
              <a:effectLst/>
            </c:spPr>
            <c:extLst>
              <c:ext xmlns:c16="http://schemas.microsoft.com/office/drawing/2014/chart" uri="{C3380CC4-5D6E-409C-BE32-E72D297353CC}">
                <c16:uniqueId val="{0000000D-82E4-40A7-B4E5-225F7EDA96FD}"/>
              </c:ext>
            </c:extLst>
          </c:dPt>
          <c:dPt>
            <c:idx val="7"/>
            <c:bubble3D val="0"/>
            <c:spPr>
              <a:noFill/>
              <a:ln w="28575">
                <a:solidFill>
                  <a:schemeClr val="tx1"/>
                </a:solidFill>
              </a:ln>
              <a:effectLst/>
            </c:spPr>
            <c:extLst>
              <c:ext xmlns:c16="http://schemas.microsoft.com/office/drawing/2014/chart" uri="{C3380CC4-5D6E-409C-BE32-E72D297353CC}">
                <c16:uniqueId val="{0000000F-5BD1-4804-8C2B-BE36B9031E36}"/>
              </c:ext>
            </c:extLst>
          </c:dPt>
          <c:cat>
            <c:numRef>
              <c:f>Sheet1!$A$2:$A$9</c:f>
              <c:numCache>
                <c:formatCode>General</c:formatCode>
                <c:ptCount val="8"/>
                <c:pt idx="0">
                  <c:v>1</c:v>
                </c:pt>
                <c:pt idx="1">
                  <c:v>2</c:v>
                </c:pt>
                <c:pt idx="2">
                  <c:v>3</c:v>
                </c:pt>
                <c:pt idx="3">
                  <c:v>4</c:v>
                </c:pt>
                <c:pt idx="4">
                  <c:v>5</c:v>
                </c:pt>
                <c:pt idx="5">
                  <c:v>6</c:v>
                </c:pt>
                <c:pt idx="6">
                  <c:v>7</c:v>
                </c:pt>
                <c:pt idx="7">
                  <c:v>8</c:v>
                </c:pt>
              </c:numCache>
            </c:numRef>
          </c:cat>
          <c:val>
            <c:numRef>
              <c:f>Sheet1!$B$2:$B$9</c:f>
              <c:numCache>
                <c:formatCode>General</c:formatCode>
                <c:ptCount val="8"/>
                <c:pt idx="0">
                  <c:v>30</c:v>
                </c:pt>
                <c:pt idx="1">
                  <c:v>30</c:v>
                </c:pt>
                <c:pt idx="2">
                  <c:v>30</c:v>
                </c:pt>
                <c:pt idx="3">
                  <c:v>30</c:v>
                </c:pt>
                <c:pt idx="4">
                  <c:v>30</c:v>
                </c:pt>
                <c:pt idx="5">
                  <c:v>30</c:v>
                </c:pt>
                <c:pt idx="6">
                  <c:v>30</c:v>
                </c:pt>
                <c:pt idx="7">
                  <c:v>30</c:v>
                </c:pt>
              </c:numCache>
            </c:numRef>
          </c:val>
          <c:extLst>
            <c:ext xmlns:c16="http://schemas.microsoft.com/office/drawing/2014/chart" uri="{C3380CC4-5D6E-409C-BE32-E72D297353CC}">
              <c16:uniqueId val="{0000000E-82E4-40A7-B4E5-225F7EDA96F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Minutes</c:v>
                </c:pt>
              </c:strCache>
            </c:strRef>
          </c:tx>
          <c:spPr>
            <a:noFill/>
            <a:ln w="28575">
              <a:solidFill>
                <a:schemeClr val="tx1"/>
              </a:solidFill>
            </a:ln>
          </c:spPr>
          <c:dPt>
            <c:idx val="0"/>
            <c:bubble3D val="0"/>
            <c:spPr>
              <a:noFill/>
              <a:ln w="28575">
                <a:solidFill>
                  <a:schemeClr val="tx1"/>
                </a:solidFill>
              </a:ln>
              <a:effectLst/>
            </c:spPr>
            <c:extLst>
              <c:ext xmlns:c16="http://schemas.microsoft.com/office/drawing/2014/chart" uri="{C3380CC4-5D6E-409C-BE32-E72D297353CC}">
                <c16:uniqueId val="{00000001-AF4C-4C4A-9B0F-D07545304427}"/>
              </c:ext>
            </c:extLst>
          </c:dPt>
          <c:dPt>
            <c:idx val="1"/>
            <c:bubble3D val="0"/>
            <c:spPr>
              <a:noFill/>
              <a:ln w="28575">
                <a:solidFill>
                  <a:schemeClr val="tx1"/>
                </a:solidFill>
              </a:ln>
              <a:effectLst/>
            </c:spPr>
            <c:extLst>
              <c:ext xmlns:c16="http://schemas.microsoft.com/office/drawing/2014/chart" uri="{C3380CC4-5D6E-409C-BE32-E72D297353CC}">
                <c16:uniqueId val="{00000003-AF4C-4C4A-9B0F-D07545304427}"/>
              </c:ext>
            </c:extLst>
          </c:dPt>
          <c:dPt>
            <c:idx val="2"/>
            <c:bubble3D val="0"/>
            <c:spPr>
              <a:noFill/>
              <a:ln w="28575">
                <a:solidFill>
                  <a:schemeClr val="tx1"/>
                </a:solidFill>
              </a:ln>
              <a:effectLst/>
            </c:spPr>
            <c:extLst>
              <c:ext xmlns:c16="http://schemas.microsoft.com/office/drawing/2014/chart" uri="{C3380CC4-5D6E-409C-BE32-E72D297353CC}">
                <c16:uniqueId val="{00000005-AF4C-4C4A-9B0F-D07545304427}"/>
              </c:ext>
            </c:extLst>
          </c:dPt>
          <c:dPt>
            <c:idx val="3"/>
            <c:bubble3D val="0"/>
            <c:spPr>
              <a:noFill/>
              <a:ln w="28575">
                <a:solidFill>
                  <a:schemeClr val="tx1"/>
                </a:solidFill>
              </a:ln>
              <a:effectLst/>
            </c:spPr>
            <c:extLst>
              <c:ext xmlns:c16="http://schemas.microsoft.com/office/drawing/2014/chart" uri="{C3380CC4-5D6E-409C-BE32-E72D297353CC}">
                <c16:uniqueId val="{00000007-AF4C-4C4A-9B0F-D07545304427}"/>
              </c:ext>
            </c:extLst>
          </c:dPt>
          <c:dPt>
            <c:idx val="4"/>
            <c:bubble3D val="0"/>
            <c:spPr>
              <a:noFill/>
              <a:ln w="28575">
                <a:solidFill>
                  <a:schemeClr val="tx1"/>
                </a:solidFill>
              </a:ln>
              <a:effectLst/>
            </c:spPr>
            <c:extLst>
              <c:ext xmlns:c16="http://schemas.microsoft.com/office/drawing/2014/chart" uri="{C3380CC4-5D6E-409C-BE32-E72D297353CC}">
                <c16:uniqueId val="{00000009-AF4C-4C4A-9B0F-D07545304427}"/>
              </c:ext>
            </c:extLst>
          </c:dPt>
          <c:dPt>
            <c:idx val="5"/>
            <c:bubble3D val="0"/>
            <c:spPr>
              <a:noFill/>
              <a:ln w="28575">
                <a:solidFill>
                  <a:schemeClr val="tx1"/>
                </a:solidFill>
              </a:ln>
              <a:effectLst/>
            </c:spPr>
            <c:extLst>
              <c:ext xmlns:c16="http://schemas.microsoft.com/office/drawing/2014/chart" uri="{C3380CC4-5D6E-409C-BE32-E72D297353CC}">
                <c16:uniqueId val="{0000000B-AF4C-4C4A-9B0F-D07545304427}"/>
              </c:ext>
            </c:extLst>
          </c:dPt>
          <c:dPt>
            <c:idx val="6"/>
            <c:bubble3D val="0"/>
            <c:spPr>
              <a:noFill/>
              <a:ln w="28575">
                <a:solidFill>
                  <a:schemeClr val="tx1"/>
                </a:solidFill>
              </a:ln>
              <a:effectLst/>
            </c:spPr>
            <c:extLst>
              <c:ext xmlns:c16="http://schemas.microsoft.com/office/drawing/2014/chart" uri="{C3380CC4-5D6E-409C-BE32-E72D297353CC}">
                <c16:uniqueId val="{0000000D-AF4C-4C4A-9B0F-D07545304427}"/>
              </c:ext>
            </c:extLst>
          </c:dPt>
          <c:dPt>
            <c:idx val="7"/>
            <c:bubble3D val="0"/>
            <c:spPr>
              <a:noFill/>
              <a:ln w="28575">
                <a:solidFill>
                  <a:schemeClr val="tx1"/>
                </a:solidFill>
              </a:ln>
              <a:effectLst/>
            </c:spPr>
            <c:extLst>
              <c:ext xmlns:c16="http://schemas.microsoft.com/office/drawing/2014/chart" uri="{C3380CC4-5D6E-409C-BE32-E72D297353CC}">
                <c16:uniqueId val="{0000000F-AF4C-4C4A-9B0F-D07545304427}"/>
              </c:ext>
            </c:extLst>
          </c:dPt>
          <c:cat>
            <c:numRef>
              <c:f>Sheet1!$A$2:$A$9</c:f>
              <c:numCache>
                <c:formatCode>General</c:formatCode>
                <c:ptCount val="8"/>
                <c:pt idx="0">
                  <c:v>1</c:v>
                </c:pt>
                <c:pt idx="1">
                  <c:v>2</c:v>
                </c:pt>
                <c:pt idx="2">
                  <c:v>3</c:v>
                </c:pt>
                <c:pt idx="3">
                  <c:v>4</c:v>
                </c:pt>
                <c:pt idx="4">
                  <c:v>5</c:v>
                </c:pt>
                <c:pt idx="5">
                  <c:v>6</c:v>
                </c:pt>
                <c:pt idx="6">
                  <c:v>7</c:v>
                </c:pt>
                <c:pt idx="7">
                  <c:v>8</c:v>
                </c:pt>
              </c:numCache>
            </c:numRef>
          </c:cat>
          <c:val>
            <c:numRef>
              <c:f>Sheet1!$B$2:$B$9</c:f>
              <c:numCache>
                <c:formatCode>General</c:formatCode>
                <c:ptCount val="8"/>
                <c:pt idx="0">
                  <c:v>30</c:v>
                </c:pt>
                <c:pt idx="1">
                  <c:v>30</c:v>
                </c:pt>
                <c:pt idx="2">
                  <c:v>30</c:v>
                </c:pt>
                <c:pt idx="3">
                  <c:v>30</c:v>
                </c:pt>
                <c:pt idx="4">
                  <c:v>30</c:v>
                </c:pt>
                <c:pt idx="5">
                  <c:v>30</c:v>
                </c:pt>
                <c:pt idx="6">
                  <c:v>30</c:v>
                </c:pt>
                <c:pt idx="7">
                  <c:v>30</c:v>
                </c:pt>
              </c:numCache>
            </c:numRef>
          </c:val>
          <c:extLst>
            <c:ext xmlns:c16="http://schemas.microsoft.com/office/drawing/2014/chart" uri="{C3380CC4-5D6E-409C-BE32-E72D297353CC}">
              <c16:uniqueId val="{00000010-AF4C-4C4A-9B0F-D0754530442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57DB807F-0FD5-4A88-8FB3-075F68B5A7D4}" type="datetimeFigureOut">
              <a:rPr lang="en-US" smtClean="0"/>
              <a:t>2/6/2024</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A21BD46-CE3A-421D-905D-D937B3AF2197}" type="datetimeFigureOut">
              <a:rPr lang="en-GB" smtClean="0"/>
              <a:t>06/02/2024</a:t>
            </a:fld>
            <a:endParaRPr lang="en-GB"/>
          </a:p>
        </p:txBody>
      </p:sp>
      <p:sp>
        <p:nvSpPr>
          <p:cNvPr id="4" name="Slide Image Placeholder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3174642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4 minutes split into 30 second intervals.</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21</a:t>
            </a:fld>
            <a:endParaRPr lang="en-GB"/>
          </a:p>
        </p:txBody>
      </p:sp>
    </p:spTree>
    <p:extLst>
      <p:ext uri="{BB962C8B-B14F-4D97-AF65-F5344CB8AC3E}">
        <p14:creationId xmlns:p14="http://schemas.microsoft.com/office/powerpoint/2010/main" val="3010435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4 minutes split into 30 second intervals, with fainter 15 second intervals if needed.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22</a:t>
            </a:fld>
            <a:endParaRPr lang="en-GB"/>
          </a:p>
        </p:txBody>
      </p:sp>
    </p:spTree>
    <p:extLst>
      <p:ext uri="{BB962C8B-B14F-4D97-AF65-F5344CB8AC3E}">
        <p14:creationId xmlns:p14="http://schemas.microsoft.com/office/powerpoint/2010/main" val="4204835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Blank for your own adaptation.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23</a:t>
            </a:fld>
            <a:endParaRPr lang="en-GB"/>
          </a:p>
        </p:txBody>
      </p:sp>
    </p:spTree>
    <p:extLst>
      <p:ext uri="{BB962C8B-B14F-4D97-AF65-F5344CB8AC3E}">
        <p14:creationId xmlns:p14="http://schemas.microsoft.com/office/powerpoint/2010/main" val="276638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857250" y="1621191"/>
            <a:ext cx="5143500" cy="3448756"/>
          </a:xfrm>
        </p:spPr>
        <p:txBody>
          <a:bodyPr anchor="b"/>
          <a:lstStyle>
            <a:lvl1pPr algn="ctr">
              <a:defRPr sz="4499"/>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857250" y="5202944"/>
            <a:ext cx="5143500" cy="2391656"/>
          </a:xfrm>
        </p:spPr>
        <p:txBody>
          <a:bodyPr/>
          <a:lstStyle>
            <a:lvl1pPr marL="0" indent="0" algn="ctr">
              <a:buNone/>
              <a:defRPr sz="1800"/>
            </a:lvl1pPr>
            <a:lvl2pPr marL="342878" indent="0" algn="ctr">
              <a:buNone/>
              <a:defRPr sz="1500"/>
            </a:lvl2pPr>
            <a:lvl3pPr marL="685754" indent="0" algn="ctr">
              <a:buNone/>
              <a:defRPr sz="1350"/>
            </a:lvl3pPr>
            <a:lvl4pPr marL="1028632" indent="0" algn="ctr">
              <a:buNone/>
              <a:defRPr sz="1200"/>
            </a:lvl4pPr>
            <a:lvl5pPr marL="1371508" indent="0" algn="ctr">
              <a:buNone/>
              <a:defRPr sz="1200"/>
            </a:lvl5pPr>
            <a:lvl6pPr marL="1714385" indent="0" algn="ctr">
              <a:buNone/>
              <a:defRPr sz="1200"/>
            </a:lvl6pPr>
            <a:lvl7pPr marL="2057262" indent="0" algn="ctr">
              <a:buNone/>
              <a:defRPr sz="1200"/>
            </a:lvl7pPr>
            <a:lvl8pPr marL="2400140" indent="0" algn="ctr">
              <a:buNone/>
              <a:defRPr sz="1200"/>
            </a:lvl8pPr>
            <a:lvl9pPr marL="2743017"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ESB-RES-C217 L1G2-Speech for Employability-Learner Workbook-Section 1</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ESB-RES-C217 L1G2-Speech for Employability-Learner Workbook-Section 1</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4907758" y="527403"/>
            <a:ext cx="1478756" cy="839487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471491" y="527403"/>
            <a:ext cx="4321969"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ESB-RES-C217 L1G2-Speech for Employability-Learner Workbook-Section 1</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smtClean="0"/>
              <a:t>25/01/2024</a:t>
            </a:r>
            <a:endParaRPr lang="en-GB" dirty="0"/>
          </a:p>
        </p:txBody>
      </p:sp>
      <p:sp>
        <p:nvSpPr>
          <p:cNvPr id="5" name="Footer Placeholder 4"/>
          <p:cNvSpPr>
            <a:spLocks noGrp="1"/>
          </p:cNvSpPr>
          <p:nvPr>
            <p:ph type="ftr" sz="quarter" idx="11"/>
          </p:nvPr>
        </p:nvSpPr>
        <p:spPr/>
        <p:txBody>
          <a:bodyPr/>
          <a:lstStyle/>
          <a:p>
            <a:r>
              <a:rPr lang="en-US" smtClean="0"/>
              <a:t>ESB-RES-C217 L1G2-Speech for Employability-Learner Workbook-Section 1</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pic>
        <p:nvPicPr>
          <p:cNvPr id="7" name="Picture 6">
            <a:extLst>
              <a:ext uri="{FF2B5EF4-FFF2-40B4-BE49-F238E27FC236}">
                <a16:creationId xmlns:a16="http://schemas.microsoft.com/office/drawing/2014/main" id="{4600C886-C942-4FFD-AD45-A0EDD8F963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99330" y="9009451"/>
            <a:ext cx="324036" cy="507364"/>
          </a:xfrm>
          <a:prstGeom prst="rect">
            <a:avLst/>
          </a:prstGeom>
        </p:spPr>
      </p:pic>
      <p:sp>
        <p:nvSpPr>
          <p:cNvPr id="8" name="TextBox 7">
            <a:extLst>
              <a:ext uri="{FF2B5EF4-FFF2-40B4-BE49-F238E27FC236}">
                <a16:creationId xmlns:a16="http://schemas.microsoft.com/office/drawing/2014/main" id="{63021D0F-5EA6-414F-93CA-2218D946A096}"/>
              </a:ext>
            </a:extLst>
          </p:cNvPr>
          <p:cNvSpPr txBox="1"/>
          <p:nvPr userDrawn="1"/>
        </p:nvSpPr>
        <p:spPr>
          <a:xfrm>
            <a:off x="5630495" y="9009452"/>
            <a:ext cx="766614" cy="507831"/>
          </a:xfrm>
          <a:prstGeom prst="rect">
            <a:avLst/>
          </a:prstGeom>
          <a:noFill/>
        </p:spPr>
        <p:txBody>
          <a:bodyPr wrap="square" rtlCol="0">
            <a:spAutoFit/>
          </a:bodyPr>
          <a:lstStyle/>
          <a:p>
            <a:r>
              <a:rPr lang="en-GB" sz="1350" dirty="0"/>
              <a:t>@ESBUK</a:t>
            </a:r>
          </a:p>
        </p:txBody>
      </p:sp>
      <p:pic>
        <p:nvPicPr>
          <p:cNvPr id="9" name="Picture 8">
            <a:extLst>
              <a:ext uri="{FF2B5EF4-FFF2-40B4-BE49-F238E27FC236}">
                <a16:creationId xmlns:a16="http://schemas.microsoft.com/office/drawing/2014/main" id="{73E1708B-C169-428E-98D3-C8A3DB0C957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6858000" cy="1664185"/>
          </a:xfrm>
          <a:prstGeom prst="rect">
            <a:avLst/>
          </a:prstGeom>
        </p:spPr>
      </p:pic>
    </p:spTree>
    <p:extLst>
      <p:ext uri="{BB962C8B-B14F-4D97-AF65-F5344CB8AC3E}">
        <p14:creationId xmlns:p14="http://schemas.microsoft.com/office/powerpoint/2010/main" val="3840896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ESB-RES-C217 L1G2-Speech for Employability-Learner Workbook-Section 1</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116976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ESB-RES-C217 L1G2-Speech for Employability-Learner Workbook-Section 1</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97263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ESB-RES-C217 L1G2-Speech for Employability-Learner Workbook-Section 1</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863858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smtClean="0"/>
              <a:t>25/01/2024</a:t>
            </a:r>
            <a:endParaRPr lang="en-GB"/>
          </a:p>
        </p:txBody>
      </p:sp>
      <p:sp>
        <p:nvSpPr>
          <p:cNvPr id="8" name="Footer Placeholder 7"/>
          <p:cNvSpPr>
            <a:spLocks noGrp="1"/>
          </p:cNvSpPr>
          <p:nvPr>
            <p:ph type="ftr" sz="quarter" idx="11"/>
          </p:nvPr>
        </p:nvSpPr>
        <p:spPr/>
        <p:txBody>
          <a:bodyPr/>
          <a:lstStyle/>
          <a:p>
            <a:r>
              <a:rPr lang="en-US" smtClean="0"/>
              <a:t>ESB-RES-C217 L1G2-Speech for Employability-Learner Workbook-Section 1</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16115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ESB-RES-C217 L1G2-Speech for Employability-Learner Workbook-Section 1</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513226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25/01/2024</a:t>
            </a:r>
            <a:endParaRPr lang="en-GB"/>
          </a:p>
        </p:txBody>
      </p:sp>
      <p:sp>
        <p:nvSpPr>
          <p:cNvPr id="3" name="Footer Placeholder 2"/>
          <p:cNvSpPr>
            <a:spLocks noGrp="1"/>
          </p:cNvSpPr>
          <p:nvPr>
            <p:ph type="ftr" sz="quarter" idx="11"/>
          </p:nvPr>
        </p:nvSpPr>
        <p:spPr/>
        <p:txBody>
          <a:bodyPr/>
          <a:lstStyle/>
          <a:p>
            <a:r>
              <a:rPr lang="en-US" smtClean="0"/>
              <a:t>ESB-RES-C217 L1G2-Speech for Employability-Learner Workbook-Section 1</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47533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ESB-RES-C217 L1G2-Speech for Employability-Learner Workbook-Section 1</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803172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ESB-RES-C217 L1G2-Speech for Employability-Learner Workbook-Section 1</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ESB-RES-C217 L1G2-Speech for Employability-Learner Workbook-Section 1</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7212315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ESB-RES-C217 L1G2-Speech for Employability-Learner Workbook-Section 1</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7079348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ESB-RES-C217 L1G2-Speech for Employability-Learner Workbook-Section 1</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9473678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71488" y="2144693"/>
            <a:ext cx="5915025" cy="1914702"/>
          </a:xfrm>
        </p:spPr>
        <p:txBody>
          <a:bodyPr/>
          <a:lstStyle/>
          <a:p>
            <a:r>
              <a:rPr lang="en-US" dirty="0"/>
              <a:t>Click to edit Master title style</a:t>
            </a:r>
          </a:p>
        </p:txBody>
      </p:sp>
      <p:sp>
        <p:nvSpPr>
          <p:cNvPr id="3" name="Date Placeholder 2"/>
          <p:cNvSpPr>
            <a:spLocks noGrp="1"/>
          </p:cNvSpPr>
          <p:nvPr>
            <p:ph type="dt" sz="half" idx="10"/>
          </p:nvPr>
        </p:nvSpPr>
        <p:spPr>
          <a:xfrm>
            <a:off x="134634" y="9181402"/>
            <a:ext cx="1543050" cy="527403"/>
          </a:xfrm>
        </p:spPr>
        <p:txBody>
          <a:bodyPr/>
          <a:lstStyle/>
          <a:p>
            <a:r>
              <a:rPr lang="en-GB" smtClean="0"/>
              <a:t>25/01/2024</a:t>
            </a:r>
            <a:endParaRPr lang="en-GB"/>
          </a:p>
        </p:txBody>
      </p:sp>
      <p:sp>
        <p:nvSpPr>
          <p:cNvPr id="4" name="Footer Placeholder 3"/>
          <p:cNvSpPr>
            <a:spLocks noGrp="1"/>
          </p:cNvSpPr>
          <p:nvPr>
            <p:ph type="ftr" sz="quarter" idx="11"/>
          </p:nvPr>
        </p:nvSpPr>
        <p:spPr>
          <a:xfrm>
            <a:off x="1808822" y="9181402"/>
            <a:ext cx="2314575" cy="527403"/>
          </a:xfrm>
        </p:spPr>
        <p:txBody>
          <a:bodyPr/>
          <a:lstStyle/>
          <a:p>
            <a:r>
              <a:rPr lang="en-US" smtClean="0"/>
              <a:t>ESB-RES-C217 L1G2-Speech for Employability-Learner Workbook-Section 1</a:t>
            </a:r>
            <a:endParaRPr lang="en-GB"/>
          </a:p>
        </p:txBody>
      </p:sp>
      <p:sp>
        <p:nvSpPr>
          <p:cNvPr id="5" name="Slide Number Placeholder 4"/>
          <p:cNvSpPr>
            <a:spLocks noGrp="1"/>
          </p:cNvSpPr>
          <p:nvPr>
            <p:ph type="sldNum" sz="quarter" idx="12"/>
          </p:nvPr>
        </p:nvSpPr>
        <p:spPr>
          <a:xfrm>
            <a:off x="4254533" y="9181402"/>
            <a:ext cx="1118685" cy="527403"/>
          </a:xfrm>
        </p:spPr>
        <p:txBody>
          <a:bodyPr/>
          <a:lstStyle/>
          <a:p>
            <a:fld id="{EFC07C4F-4DD7-4452-9CBE-7B4BC77324C7}" type="slidenum">
              <a:rPr lang="en-GB" smtClean="0"/>
              <a:t>‹#›</a:t>
            </a:fld>
            <a:endParaRPr lang="en-GB"/>
          </a:p>
        </p:txBody>
      </p:sp>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07810" y="9181396"/>
            <a:ext cx="415556" cy="461579"/>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5504354" y="9261430"/>
            <a:ext cx="894977" cy="300082"/>
          </a:xfrm>
          <a:prstGeom prst="rect">
            <a:avLst/>
          </a:prstGeom>
          <a:noFill/>
        </p:spPr>
        <p:txBody>
          <a:bodyPr wrap="square" rtlCol="0">
            <a:spAutoFit/>
          </a:bodyPr>
          <a:lstStyle/>
          <a:p>
            <a:r>
              <a:rPr lang="en-GB" sz="1350" dirty="0"/>
              <a:t>@ESBUK</a:t>
            </a:r>
          </a:p>
        </p:txBody>
      </p:sp>
      <p:pic>
        <p:nvPicPr>
          <p:cNvPr id="10" name="Picture 9" descr="Graphical user interface&#10;&#10;Description automatically generated with medium confidence">
            <a:extLst>
              <a:ext uri="{FF2B5EF4-FFF2-40B4-BE49-F238E27FC236}">
                <a16:creationId xmlns:a16="http://schemas.microsoft.com/office/drawing/2014/main" id="{1C76E616-E364-4CA6-B271-13B56839196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56"/>
            <a:ext cx="6858000" cy="1412264"/>
          </a:xfrm>
          <a:prstGeom prst="rect">
            <a:avLst/>
          </a:prstGeom>
        </p:spPr>
      </p:pic>
    </p:spTree>
    <p:extLst>
      <p:ext uri="{BB962C8B-B14F-4D97-AF65-F5344CB8AC3E}">
        <p14:creationId xmlns:p14="http://schemas.microsoft.com/office/powerpoint/2010/main" val="9449583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44724" y="1922099"/>
            <a:ext cx="5143500" cy="1453799"/>
          </a:xfrm>
        </p:spPr>
        <p:txBody>
          <a:bodyPr anchor="b"/>
          <a:lstStyle>
            <a:lvl1pPr algn="ctr">
              <a:defRPr sz="3375"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944724" y="4256352"/>
            <a:ext cx="5143500" cy="2391656"/>
          </a:xfrm>
        </p:spPr>
        <p:txBody>
          <a:bodyPr>
            <a:normAutofit/>
          </a:bodyPr>
          <a:lstStyle>
            <a:lvl1pPr marL="0" indent="0" algn="ctr">
              <a:buNone/>
              <a:defRPr sz="2400">
                <a:solidFill>
                  <a:schemeClr val="bg2">
                    <a:lumMod val="50000"/>
                  </a:schemeClr>
                </a:solidFill>
              </a:defRPr>
            </a:lvl1pPr>
            <a:lvl2pPr marL="257158" indent="0" algn="ctr">
              <a:buNone/>
              <a:defRPr sz="1125"/>
            </a:lvl2pPr>
            <a:lvl3pPr marL="514316" indent="0" algn="ctr">
              <a:buNone/>
              <a:defRPr sz="1013"/>
            </a:lvl3pPr>
            <a:lvl4pPr marL="771473" indent="0" algn="ctr">
              <a:buNone/>
              <a:defRPr sz="900"/>
            </a:lvl4pPr>
            <a:lvl5pPr marL="1028632" indent="0" algn="ctr">
              <a:buNone/>
              <a:defRPr sz="900"/>
            </a:lvl5pPr>
            <a:lvl6pPr marL="1285789" indent="0" algn="ctr">
              <a:buNone/>
              <a:defRPr sz="900"/>
            </a:lvl6pPr>
            <a:lvl7pPr marL="1542947" indent="0" algn="ctr">
              <a:buNone/>
              <a:defRPr sz="900"/>
            </a:lvl7pPr>
            <a:lvl8pPr marL="1800105" indent="0" algn="ctr">
              <a:buNone/>
              <a:defRPr sz="900"/>
            </a:lvl8pPr>
            <a:lvl9pPr marL="2057262" indent="0" algn="ctr">
              <a:buNone/>
              <a:defRPr sz="900"/>
            </a:lvl9pPr>
          </a:lstStyle>
          <a:p>
            <a:r>
              <a:rPr lang="en-US" dirty="0"/>
              <a:t>Subtitle</a:t>
            </a:r>
          </a:p>
        </p:txBody>
      </p:sp>
      <p:sp>
        <p:nvSpPr>
          <p:cNvPr id="4" name="Date Placeholder 3"/>
          <p:cNvSpPr>
            <a:spLocks noGrp="1"/>
          </p:cNvSpPr>
          <p:nvPr>
            <p:ph type="dt" sz="half" idx="10"/>
          </p:nvPr>
        </p:nvSpPr>
        <p:spPr>
          <a:xfrm>
            <a:off x="85725" y="9181402"/>
            <a:ext cx="1543050" cy="527403"/>
          </a:xfrm>
        </p:spPr>
        <p:txBody>
          <a:bodyPr/>
          <a:lstStyle/>
          <a:p>
            <a:r>
              <a:rPr lang="en-GB" smtClean="0"/>
              <a:t>25/01/2024</a:t>
            </a:r>
            <a:endParaRPr lang="en-GB" dirty="0"/>
          </a:p>
        </p:txBody>
      </p:sp>
      <p:sp>
        <p:nvSpPr>
          <p:cNvPr id="5" name="Footer Placeholder 4"/>
          <p:cNvSpPr>
            <a:spLocks noGrp="1"/>
          </p:cNvSpPr>
          <p:nvPr>
            <p:ph type="ftr" sz="quarter" idx="11"/>
          </p:nvPr>
        </p:nvSpPr>
        <p:spPr>
          <a:xfrm>
            <a:off x="1862828" y="9181401"/>
            <a:ext cx="2314575" cy="527403"/>
          </a:xfrm>
        </p:spPr>
        <p:txBody>
          <a:bodyPr/>
          <a:lstStyle/>
          <a:p>
            <a:r>
              <a:rPr lang="en-US" smtClean="0"/>
              <a:t>ESB-RES-C217 L1G2-Speech for Employability-Learner Workbook-Section 1</a:t>
            </a:r>
            <a:endParaRPr lang="en-GB" dirty="0"/>
          </a:p>
        </p:txBody>
      </p:sp>
      <p:sp>
        <p:nvSpPr>
          <p:cNvPr id="6" name="Slide Number Placeholder 5"/>
          <p:cNvSpPr>
            <a:spLocks noGrp="1"/>
          </p:cNvSpPr>
          <p:nvPr>
            <p:ph type="sldNum" sz="quarter" idx="12"/>
          </p:nvPr>
        </p:nvSpPr>
        <p:spPr>
          <a:xfrm>
            <a:off x="4410300" y="9181399"/>
            <a:ext cx="1217974" cy="527403"/>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99330" y="9009451"/>
            <a:ext cx="324036" cy="507364"/>
          </a:xfrm>
          <a:prstGeom prst="rect">
            <a:avLst/>
          </a:prstGeom>
        </p:spPr>
      </p:pic>
      <p:sp>
        <p:nvSpPr>
          <p:cNvPr id="10" name="TextBox 9"/>
          <p:cNvSpPr txBox="1"/>
          <p:nvPr userDrawn="1"/>
        </p:nvSpPr>
        <p:spPr>
          <a:xfrm>
            <a:off x="5630495" y="9009452"/>
            <a:ext cx="766614" cy="507831"/>
          </a:xfrm>
          <a:prstGeom prst="rect">
            <a:avLst/>
          </a:prstGeom>
          <a:noFill/>
        </p:spPr>
        <p:txBody>
          <a:bodyPr wrap="square" rtlCol="0">
            <a:spAutoFit/>
          </a:bodyPr>
          <a:lstStyle/>
          <a:p>
            <a:r>
              <a:rPr lang="en-GB" sz="1350" dirty="0"/>
              <a:t>@ESBUK</a:t>
            </a:r>
          </a:p>
        </p:txBody>
      </p:sp>
      <p:pic>
        <p:nvPicPr>
          <p:cNvPr id="11" name="Picture 10" descr="Graphical user interface&#10;&#10;Description automatically generated with medium confidence">
            <a:extLst>
              <a:ext uri="{FF2B5EF4-FFF2-40B4-BE49-F238E27FC236}">
                <a16:creationId xmlns:a16="http://schemas.microsoft.com/office/drawing/2014/main" id="{5CFDA9DD-4E7C-4498-9198-6EB032F867F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56"/>
            <a:ext cx="6858000" cy="1412264"/>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ESB-RES-C217 L1G2-Speech for Employability-Learner Workbook-Section 1</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467918" y="2469625"/>
            <a:ext cx="5915025" cy="4120620"/>
          </a:xfrm>
        </p:spPr>
        <p:txBody>
          <a:bodyPr anchor="b"/>
          <a:lstStyle>
            <a:lvl1pPr>
              <a:defRPr sz="4499"/>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467918" y="6629231"/>
            <a:ext cx="5915025" cy="2166937"/>
          </a:xfrm>
        </p:spPr>
        <p:txBody>
          <a:bodyPr/>
          <a:lstStyle>
            <a:lvl1pPr marL="0" indent="0">
              <a:buNone/>
              <a:defRPr sz="1800">
                <a:solidFill>
                  <a:schemeClr val="tx1">
                    <a:tint val="75000"/>
                  </a:schemeClr>
                </a:solidFill>
              </a:defRPr>
            </a:lvl1pPr>
            <a:lvl2pPr marL="342878" indent="0">
              <a:buNone/>
              <a:defRPr sz="1500">
                <a:solidFill>
                  <a:schemeClr val="tx1">
                    <a:tint val="75000"/>
                  </a:schemeClr>
                </a:solidFill>
              </a:defRPr>
            </a:lvl2pPr>
            <a:lvl3pPr marL="685754" indent="0">
              <a:buNone/>
              <a:defRPr sz="1350">
                <a:solidFill>
                  <a:schemeClr val="tx1">
                    <a:tint val="75000"/>
                  </a:schemeClr>
                </a:solidFill>
              </a:defRPr>
            </a:lvl3pPr>
            <a:lvl4pPr marL="1028632" indent="0">
              <a:buNone/>
              <a:defRPr sz="1200">
                <a:solidFill>
                  <a:schemeClr val="tx1">
                    <a:tint val="75000"/>
                  </a:schemeClr>
                </a:solidFill>
              </a:defRPr>
            </a:lvl4pPr>
            <a:lvl5pPr marL="1371508" indent="0">
              <a:buNone/>
              <a:defRPr sz="1200">
                <a:solidFill>
                  <a:schemeClr val="tx1">
                    <a:tint val="75000"/>
                  </a:schemeClr>
                </a:solidFill>
              </a:defRPr>
            </a:lvl5pPr>
            <a:lvl6pPr marL="1714385" indent="0">
              <a:buNone/>
              <a:defRPr sz="1200">
                <a:solidFill>
                  <a:schemeClr val="tx1">
                    <a:tint val="75000"/>
                  </a:schemeClr>
                </a:solidFill>
              </a:defRPr>
            </a:lvl6pPr>
            <a:lvl7pPr marL="2057262" indent="0">
              <a:buNone/>
              <a:defRPr sz="1200">
                <a:solidFill>
                  <a:schemeClr val="tx1">
                    <a:tint val="75000"/>
                  </a:schemeClr>
                </a:solidFill>
              </a:defRPr>
            </a:lvl7pPr>
            <a:lvl8pPr marL="2400140" indent="0">
              <a:buNone/>
              <a:defRPr sz="1200">
                <a:solidFill>
                  <a:schemeClr val="tx1">
                    <a:tint val="75000"/>
                  </a:schemeClr>
                </a:solidFill>
              </a:defRPr>
            </a:lvl8pPr>
            <a:lvl9pPr marL="2743017"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ESB-RES-C217 L1G2-Speech for Employability-Learner Workbook-Section 1</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471489" y="2637014"/>
            <a:ext cx="2900363"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3486153" y="2637014"/>
            <a:ext cx="2900363"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ESB-RES-C217 L1G2-Speech for Employability-Learner Workbook-Section 1</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472679" y="527409"/>
            <a:ext cx="5915025" cy="1914702"/>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472682" y="2428348"/>
            <a:ext cx="2901553" cy="1190095"/>
          </a:xfrm>
        </p:spPr>
        <p:txBody>
          <a:bodyPr anchor="b"/>
          <a:lstStyle>
            <a:lvl1pPr marL="0" indent="0">
              <a:buNone/>
              <a:defRPr sz="1800" b="1"/>
            </a:lvl1pPr>
            <a:lvl2pPr marL="342878" indent="0">
              <a:buNone/>
              <a:defRPr sz="1500" b="1"/>
            </a:lvl2pPr>
            <a:lvl3pPr marL="685754" indent="0">
              <a:buNone/>
              <a:defRPr sz="1350" b="1"/>
            </a:lvl3pPr>
            <a:lvl4pPr marL="1028632" indent="0">
              <a:buNone/>
              <a:defRPr sz="1200" b="1"/>
            </a:lvl4pPr>
            <a:lvl5pPr marL="1371508" indent="0">
              <a:buNone/>
              <a:defRPr sz="1200" b="1"/>
            </a:lvl5pPr>
            <a:lvl6pPr marL="1714385" indent="0">
              <a:buNone/>
              <a:defRPr sz="1200" b="1"/>
            </a:lvl6pPr>
            <a:lvl7pPr marL="2057262" indent="0">
              <a:buNone/>
              <a:defRPr sz="1200" b="1"/>
            </a:lvl7pPr>
            <a:lvl8pPr marL="2400140" indent="0">
              <a:buNone/>
              <a:defRPr sz="1200" b="1"/>
            </a:lvl8pPr>
            <a:lvl9pPr marL="2743017"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472682" y="3618443"/>
            <a:ext cx="290155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3471864" y="2428348"/>
            <a:ext cx="2915841" cy="1190095"/>
          </a:xfrm>
        </p:spPr>
        <p:txBody>
          <a:bodyPr anchor="b"/>
          <a:lstStyle>
            <a:lvl1pPr marL="0" indent="0">
              <a:buNone/>
              <a:defRPr sz="1800" b="1"/>
            </a:lvl1pPr>
            <a:lvl2pPr marL="342878" indent="0">
              <a:buNone/>
              <a:defRPr sz="1500" b="1"/>
            </a:lvl2pPr>
            <a:lvl3pPr marL="685754" indent="0">
              <a:buNone/>
              <a:defRPr sz="1350" b="1"/>
            </a:lvl3pPr>
            <a:lvl4pPr marL="1028632" indent="0">
              <a:buNone/>
              <a:defRPr sz="1200" b="1"/>
            </a:lvl4pPr>
            <a:lvl5pPr marL="1371508" indent="0">
              <a:buNone/>
              <a:defRPr sz="1200" b="1"/>
            </a:lvl5pPr>
            <a:lvl6pPr marL="1714385" indent="0">
              <a:buNone/>
              <a:defRPr sz="1200" b="1"/>
            </a:lvl6pPr>
            <a:lvl7pPr marL="2057262" indent="0">
              <a:buNone/>
              <a:defRPr sz="1200" b="1"/>
            </a:lvl7pPr>
            <a:lvl8pPr marL="2400140" indent="0">
              <a:buNone/>
              <a:defRPr sz="1200" b="1"/>
            </a:lvl8pPr>
            <a:lvl9pPr marL="2743017"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3471864" y="3618443"/>
            <a:ext cx="2915841"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ESB-RES-C217 L1G2-Speech for Employability-Learner Workbook-Section 1</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ESB-RES-C217 L1G2-Speech for Employability-Learner Workbook-Section 1</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ESB-RES-C217 L1G2-Speech for Employability-Learner Workbook-Section 1</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472682" y="660400"/>
            <a:ext cx="2212181" cy="23114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2915844" y="1426287"/>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472682" y="2971800"/>
            <a:ext cx="2212181" cy="5505627"/>
          </a:xfrm>
        </p:spPr>
        <p:txBody>
          <a:bodyPr/>
          <a:lstStyle>
            <a:lvl1pPr marL="0" indent="0">
              <a:buNone/>
              <a:defRPr sz="1200"/>
            </a:lvl1pPr>
            <a:lvl2pPr marL="342878" indent="0">
              <a:buNone/>
              <a:defRPr sz="1050"/>
            </a:lvl2pPr>
            <a:lvl3pPr marL="685754" indent="0">
              <a:buNone/>
              <a:defRPr sz="900"/>
            </a:lvl3pPr>
            <a:lvl4pPr marL="1028632" indent="0">
              <a:buNone/>
              <a:defRPr sz="750"/>
            </a:lvl4pPr>
            <a:lvl5pPr marL="1371508" indent="0">
              <a:buNone/>
              <a:defRPr sz="750"/>
            </a:lvl5pPr>
            <a:lvl6pPr marL="1714385" indent="0">
              <a:buNone/>
              <a:defRPr sz="750"/>
            </a:lvl6pPr>
            <a:lvl7pPr marL="2057262" indent="0">
              <a:buNone/>
              <a:defRPr sz="750"/>
            </a:lvl7pPr>
            <a:lvl8pPr marL="2400140" indent="0">
              <a:buNone/>
              <a:defRPr sz="750"/>
            </a:lvl8pPr>
            <a:lvl9pPr marL="2743017"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ESB-RES-C217 L1G2-Speech for Employability-Learner Workbook-Section 1</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472682" y="660400"/>
            <a:ext cx="2212181" cy="23114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2915844" y="1426287"/>
            <a:ext cx="3471863" cy="7039681"/>
          </a:xfrm>
        </p:spPr>
        <p:txBody>
          <a:bodyPr/>
          <a:lstStyle>
            <a:lvl1pPr marL="0" indent="0">
              <a:buNone/>
              <a:defRPr sz="2400"/>
            </a:lvl1pPr>
            <a:lvl2pPr marL="342878" indent="0">
              <a:buNone/>
              <a:defRPr sz="2100"/>
            </a:lvl2pPr>
            <a:lvl3pPr marL="685754" indent="0">
              <a:buNone/>
              <a:defRPr sz="1800"/>
            </a:lvl3pPr>
            <a:lvl4pPr marL="1028632" indent="0">
              <a:buNone/>
              <a:defRPr sz="1500"/>
            </a:lvl4pPr>
            <a:lvl5pPr marL="1371508" indent="0">
              <a:buNone/>
              <a:defRPr sz="1500"/>
            </a:lvl5pPr>
            <a:lvl6pPr marL="1714385" indent="0">
              <a:buNone/>
              <a:defRPr sz="1500"/>
            </a:lvl6pPr>
            <a:lvl7pPr marL="2057262" indent="0">
              <a:buNone/>
              <a:defRPr sz="1500"/>
            </a:lvl7pPr>
            <a:lvl8pPr marL="2400140" indent="0">
              <a:buNone/>
              <a:defRPr sz="1500"/>
            </a:lvl8pPr>
            <a:lvl9pPr marL="2743017" indent="0">
              <a:buNone/>
              <a:defRPr sz="15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472682" y="2971800"/>
            <a:ext cx="2212181" cy="5505627"/>
          </a:xfrm>
        </p:spPr>
        <p:txBody>
          <a:bodyPr/>
          <a:lstStyle>
            <a:lvl1pPr marL="0" indent="0">
              <a:buNone/>
              <a:defRPr sz="1200"/>
            </a:lvl1pPr>
            <a:lvl2pPr marL="342878" indent="0">
              <a:buNone/>
              <a:defRPr sz="1050"/>
            </a:lvl2pPr>
            <a:lvl3pPr marL="685754" indent="0">
              <a:buNone/>
              <a:defRPr sz="900"/>
            </a:lvl3pPr>
            <a:lvl4pPr marL="1028632" indent="0">
              <a:buNone/>
              <a:defRPr sz="750"/>
            </a:lvl4pPr>
            <a:lvl5pPr marL="1371508" indent="0">
              <a:buNone/>
              <a:defRPr sz="750"/>
            </a:lvl5pPr>
            <a:lvl6pPr marL="1714385" indent="0">
              <a:buNone/>
              <a:defRPr sz="750"/>
            </a:lvl6pPr>
            <a:lvl7pPr marL="2057262" indent="0">
              <a:buNone/>
              <a:defRPr sz="750"/>
            </a:lvl7pPr>
            <a:lvl8pPr marL="2400140" indent="0">
              <a:buNone/>
              <a:defRPr sz="750"/>
            </a:lvl8pPr>
            <a:lvl9pPr marL="2743017"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ESB-RES-C217 L1G2-Speech for Employability-Learner Workbook-Section 1</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471488" y="527409"/>
            <a:ext cx="5915025" cy="1914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471488" y="9181401"/>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2271713" y="9181401"/>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ESB-RES-C217 L1G2-Speech for Employability-Learner Workbook-Section 1</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4843463" y="9181401"/>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685754"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38" indent="-171438" algn="l" defTabSz="685754"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16" indent="-171438" algn="l" defTabSz="685754"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92" indent="-171438" algn="l" defTabSz="685754"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70"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47"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24"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02"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78"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55"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54" rtl="0" eaLnBrk="1" latinLnBrk="0" hangingPunct="1">
        <a:defRPr sz="1350" kern="1200">
          <a:solidFill>
            <a:schemeClr val="tx1"/>
          </a:solidFill>
          <a:latin typeface="+mn-lt"/>
          <a:ea typeface="+mn-ea"/>
          <a:cs typeface="+mn-cs"/>
        </a:defRPr>
      </a:lvl1pPr>
      <a:lvl2pPr marL="342878" algn="l" defTabSz="685754" rtl="0" eaLnBrk="1" latinLnBrk="0" hangingPunct="1">
        <a:defRPr sz="1350" kern="1200">
          <a:solidFill>
            <a:schemeClr val="tx1"/>
          </a:solidFill>
          <a:latin typeface="+mn-lt"/>
          <a:ea typeface="+mn-ea"/>
          <a:cs typeface="+mn-cs"/>
        </a:defRPr>
      </a:lvl2pPr>
      <a:lvl3pPr marL="685754" algn="l" defTabSz="685754" rtl="0" eaLnBrk="1" latinLnBrk="0" hangingPunct="1">
        <a:defRPr sz="1350" kern="1200">
          <a:solidFill>
            <a:schemeClr val="tx1"/>
          </a:solidFill>
          <a:latin typeface="+mn-lt"/>
          <a:ea typeface="+mn-ea"/>
          <a:cs typeface="+mn-cs"/>
        </a:defRPr>
      </a:lvl3pPr>
      <a:lvl4pPr marL="1028632" algn="l" defTabSz="685754" rtl="0" eaLnBrk="1" latinLnBrk="0" hangingPunct="1">
        <a:defRPr sz="1350" kern="1200">
          <a:solidFill>
            <a:schemeClr val="tx1"/>
          </a:solidFill>
          <a:latin typeface="+mn-lt"/>
          <a:ea typeface="+mn-ea"/>
          <a:cs typeface="+mn-cs"/>
        </a:defRPr>
      </a:lvl4pPr>
      <a:lvl5pPr marL="1371508" algn="l" defTabSz="685754" rtl="0" eaLnBrk="1" latinLnBrk="0" hangingPunct="1">
        <a:defRPr sz="1350" kern="1200">
          <a:solidFill>
            <a:schemeClr val="tx1"/>
          </a:solidFill>
          <a:latin typeface="+mn-lt"/>
          <a:ea typeface="+mn-ea"/>
          <a:cs typeface="+mn-cs"/>
        </a:defRPr>
      </a:lvl5pPr>
      <a:lvl6pPr marL="1714385" algn="l" defTabSz="685754" rtl="0" eaLnBrk="1" latinLnBrk="0" hangingPunct="1">
        <a:defRPr sz="1350" kern="1200">
          <a:solidFill>
            <a:schemeClr val="tx1"/>
          </a:solidFill>
          <a:latin typeface="+mn-lt"/>
          <a:ea typeface="+mn-ea"/>
          <a:cs typeface="+mn-cs"/>
        </a:defRPr>
      </a:lvl6pPr>
      <a:lvl7pPr marL="2057262" algn="l" defTabSz="685754" rtl="0" eaLnBrk="1" latinLnBrk="0" hangingPunct="1">
        <a:defRPr sz="1350" kern="1200">
          <a:solidFill>
            <a:schemeClr val="tx1"/>
          </a:solidFill>
          <a:latin typeface="+mn-lt"/>
          <a:ea typeface="+mn-ea"/>
          <a:cs typeface="+mn-cs"/>
        </a:defRPr>
      </a:lvl7pPr>
      <a:lvl8pPr marL="2400140" algn="l" defTabSz="685754" rtl="0" eaLnBrk="1" latinLnBrk="0" hangingPunct="1">
        <a:defRPr sz="1350" kern="1200">
          <a:solidFill>
            <a:schemeClr val="tx1"/>
          </a:solidFill>
          <a:latin typeface="+mn-lt"/>
          <a:ea typeface="+mn-ea"/>
          <a:cs typeface="+mn-cs"/>
        </a:defRPr>
      </a:lvl8pPr>
      <a:lvl9pPr marL="2743017" algn="l" defTabSz="685754"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smtClean="0"/>
              <a:t>25/01/2024</a:t>
            </a:r>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ESB-RES-C217 L1G2-Speech for Employability-Learner Workbook-Section 1</a:t>
            </a:r>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95168658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673" r:id="rId13"/>
    <p:sldLayoutId id="2147483684" r:id="rId14"/>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6.jpeg"/><Relationship Id="rId2" Type="http://schemas.openxmlformats.org/officeDocument/2006/relationships/image" Target="../media/image9.png"/><Relationship Id="rId1" Type="http://schemas.openxmlformats.org/officeDocument/2006/relationships/slideLayout" Target="../slideLayouts/slideLayout2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hyperlink" Target="https://uk.indeed.com/career-advice/finding-a-job/how-to-become-plumber" TargetMode="External"/><Relationship Id="rId2" Type="http://schemas.openxmlformats.org/officeDocument/2006/relationships/hyperlink" Target="https://nationalcareers.service.gov.uk/job-profiles/plumber" TargetMode="External"/><Relationship Id="rId1" Type="http://schemas.openxmlformats.org/officeDocument/2006/relationships/slideLayout" Target="../slideLayouts/slideLayout23.xml"/><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3.xml"/><Relationship Id="rId5" Type="http://schemas.openxmlformats.org/officeDocument/2006/relationships/image" Target="../media/image6.jpeg"/><Relationship Id="rId4" Type="http://schemas.openxmlformats.org/officeDocument/2006/relationships/chart" Target="../charts/chart1.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6.jpeg"/><Relationship Id="rId5" Type="http://schemas.openxmlformats.org/officeDocument/2006/relationships/image" Target="../media/image15.png"/><Relationship Id="rId4" Type="http://schemas.openxmlformats.org/officeDocument/2006/relationships/chart" Target="../charts/char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3.xml"/><Relationship Id="rId5" Type="http://schemas.openxmlformats.org/officeDocument/2006/relationships/image" Target="../media/image6.jpeg"/><Relationship Id="rId4" Type="http://schemas.openxmlformats.org/officeDocument/2006/relationships/chart" Target="../charts/chart3.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3.xml"/><Relationship Id="rId5" Type="http://schemas.openxmlformats.org/officeDocument/2006/relationships/image" Target="../media/image6.jpeg"/><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9.png"/><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video" Target="https://www.youtube.com/embed/GnCk5YbzAVQ?start=46&amp;feature=oembed" TargetMode="External"/><Relationship Id="rId1" Type="http://schemas.openxmlformats.org/officeDocument/2006/relationships/video" Target="https://www.youtube.com/embed/wznroZvpVHU?feature=oembed" TargetMode="External"/><Relationship Id="rId6" Type="http://schemas.openxmlformats.org/officeDocument/2006/relationships/image" Target="../media/image6.jpeg"/><Relationship Id="rId5" Type="http://schemas.openxmlformats.org/officeDocument/2006/relationships/image" Target="../media/image21.jpeg"/><Relationship Id="rId4" Type="http://schemas.openxmlformats.org/officeDocument/2006/relationships/image" Target="../media/image20.jpeg"/></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2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2.png"/><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3.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3.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93BBF4-E3EE-7346-9DD2-48AD1F02FBFC}"/>
              </a:ext>
            </a:extLst>
          </p:cNvPr>
          <p:cNvPicPr>
            <a:picLocks noChangeAspect="1"/>
          </p:cNvPicPr>
          <p:nvPr/>
        </p:nvPicPr>
        <p:blipFill rotWithShape="1">
          <a:blip r:embed="rId2"/>
          <a:srcRect t="3402"/>
          <a:stretch/>
        </p:blipFill>
        <p:spPr>
          <a:xfrm>
            <a:off x="0" y="-15552"/>
            <a:ext cx="6858000" cy="7488832"/>
          </a:xfrm>
          <a:prstGeom prst="rect">
            <a:avLst/>
          </a:prstGeom>
        </p:spPr>
      </p:pic>
      <p:sp>
        <p:nvSpPr>
          <p:cNvPr id="6" name="Rectangle 5"/>
          <p:cNvSpPr/>
          <p:nvPr/>
        </p:nvSpPr>
        <p:spPr>
          <a:xfrm>
            <a:off x="0" y="7559040"/>
            <a:ext cx="6858000" cy="2346960"/>
          </a:xfrm>
          <a:prstGeom prst="rect">
            <a:avLst/>
          </a:prstGeom>
          <a:solidFill>
            <a:srgbClr val="BFD455"/>
          </a:solidFill>
          <a:ln>
            <a:solidFill>
              <a:srgbClr val="BFD4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7">
            <a:extLst>
              <a:ext uri="{FF2B5EF4-FFF2-40B4-BE49-F238E27FC236}">
                <a16:creationId xmlns:a16="http://schemas.microsoft.com/office/drawing/2014/main" id="{A04E0E42-9FD2-4132-832C-37EC2E237E60}"/>
              </a:ext>
            </a:extLst>
          </p:cNvPr>
          <p:cNvSpPr txBox="1">
            <a:spLocks/>
          </p:cNvSpPr>
          <p:nvPr/>
        </p:nvSpPr>
        <p:spPr>
          <a:xfrm>
            <a:off x="881856" y="7393818"/>
            <a:ext cx="5094288" cy="1591630"/>
          </a:xfrm>
          <a:prstGeom prst="rect">
            <a:avLst/>
          </a:prstGeom>
          <a:solidFill>
            <a:srgbClr val="FFFFFF"/>
          </a:solidFill>
          <a:ln w="38100">
            <a:solidFill>
              <a:srgbClr val="BFD455"/>
            </a:solidFill>
            <a:miter lim="800000"/>
          </a:ln>
        </p:spPr>
        <p:txBody>
          <a:bodyPr vert="horz" lIns="91440" tIns="108000" rIns="91440" bIns="72000" rtlCol="0" anchor="ctr" anchorCtr="0">
            <a:normAutofit lnSpcReduction="100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spcBef>
                <a:spcPts val="600"/>
              </a:spcBef>
            </a:pPr>
            <a:r>
              <a:rPr lang="en-US" sz="3300" b="1" i="1" dirty="0">
                <a:latin typeface="+mn-lt"/>
              </a:rPr>
              <a:t>Learner Workbook</a:t>
            </a:r>
            <a:r>
              <a:rPr lang="en-US" b="1" i="1" dirty="0">
                <a:latin typeface="+mn-lt"/>
              </a:rPr>
              <a:t/>
            </a:r>
            <a:br>
              <a:rPr lang="en-US" b="1" i="1" dirty="0">
                <a:latin typeface="+mn-lt"/>
              </a:rPr>
            </a:br>
            <a:r>
              <a:rPr lang="en-US" b="1" i="1" dirty="0">
                <a:latin typeface="+mn-lt"/>
              </a:rPr>
              <a:t/>
            </a:r>
            <a:br>
              <a:rPr lang="en-US" b="1" i="1" dirty="0">
                <a:latin typeface="+mn-lt"/>
              </a:rPr>
            </a:br>
            <a:r>
              <a:rPr lang="en-US" sz="2800" b="1" i="1" dirty="0">
                <a:latin typeface="+mn-lt"/>
              </a:rPr>
              <a:t>Name:______________________</a:t>
            </a:r>
            <a:endParaRPr lang="en-US" b="1" i="1" dirty="0">
              <a:latin typeface="+mn-lt"/>
            </a:endParaRPr>
          </a:p>
        </p:txBody>
      </p:sp>
    </p:spTree>
    <p:extLst>
      <p:ext uri="{BB962C8B-B14F-4D97-AF65-F5344CB8AC3E}">
        <p14:creationId xmlns:p14="http://schemas.microsoft.com/office/powerpoint/2010/main" val="1924595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0A91-C7CA-465F-8CC7-C6516DBFFEC9}"/>
              </a:ext>
            </a:extLst>
          </p:cNvPr>
          <p:cNvSpPr>
            <a:spLocks noGrp="1"/>
          </p:cNvSpPr>
          <p:nvPr>
            <p:ph type="title"/>
          </p:nvPr>
        </p:nvSpPr>
        <p:spPr>
          <a:xfrm>
            <a:off x="260648" y="992560"/>
            <a:ext cx="5915025" cy="1008112"/>
          </a:xfrm>
        </p:spPr>
        <p:txBody>
          <a:bodyPr/>
          <a:lstStyle/>
          <a:p>
            <a:r>
              <a:rPr lang="en-GB" b="1" i="1" dirty="0"/>
              <a:t>Research opportunities</a:t>
            </a:r>
            <a:br>
              <a:rPr lang="en-GB" b="1" i="1" dirty="0"/>
            </a:br>
            <a:r>
              <a:rPr lang="en-GB" b="1" i="1" dirty="0">
                <a:solidFill>
                  <a:srgbClr val="E7141C"/>
                </a:solidFill>
              </a:rPr>
              <a:t>K-W-L chart</a:t>
            </a:r>
          </a:p>
        </p:txBody>
      </p:sp>
      <p:sp>
        <p:nvSpPr>
          <p:cNvPr id="3" name="Date Placeholder 2">
            <a:extLst>
              <a:ext uri="{FF2B5EF4-FFF2-40B4-BE49-F238E27FC236}">
                <a16:creationId xmlns:a16="http://schemas.microsoft.com/office/drawing/2014/main" id="{58CE9070-FEEA-426E-895B-D2B3825168C8}"/>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8A1B8C1-5AAA-41C0-9179-599B3CAE242A}"/>
              </a:ext>
            </a:extLst>
          </p:cNvPr>
          <p:cNvSpPr>
            <a:spLocks noGrp="1"/>
          </p:cNvSpPr>
          <p:nvPr>
            <p:ph type="ftr" sz="quarter" idx="11"/>
          </p:nvPr>
        </p:nvSpPr>
        <p:spPr>
          <a:xfrm>
            <a:off x="1808822" y="9181402"/>
            <a:ext cx="298833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8A23BC3C-3BC1-45BB-80EA-06217B5A3E6B}"/>
              </a:ext>
            </a:extLst>
          </p:cNvPr>
          <p:cNvSpPr>
            <a:spLocks noGrp="1"/>
          </p:cNvSpPr>
          <p:nvPr>
            <p:ph type="sldNum" sz="quarter" idx="12"/>
          </p:nvPr>
        </p:nvSpPr>
        <p:spPr/>
        <p:txBody>
          <a:bodyPr/>
          <a:lstStyle/>
          <a:p>
            <a:fld id="{EFC07C4F-4DD7-4452-9CBE-7B4BC77324C7}" type="slidenum">
              <a:rPr lang="en-GB" smtClean="0"/>
              <a:t>10</a:t>
            </a:fld>
            <a:endParaRPr lang="en-GB"/>
          </a:p>
        </p:txBody>
      </p:sp>
      <p:graphicFrame>
        <p:nvGraphicFramePr>
          <p:cNvPr id="6" name="Table 6">
            <a:extLst>
              <a:ext uri="{FF2B5EF4-FFF2-40B4-BE49-F238E27FC236}">
                <a16:creationId xmlns:a16="http://schemas.microsoft.com/office/drawing/2014/main" id="{07993901-5C9D-451F-89E4-7D78E84EFFEE}"/>
              </a:ext>
            </a:extLst>
          </p:cNvPr>
          <p:cNvGraphicFramePr>
            <a:graphicFrameLocks noGrp="1"/>
          </p:cNvGraphicFramePr>
          <p:nvPr>
            <p:extLst>
              <p:ext uri="{D42A27DB-BD31-4B8C-83A1-F6EECF244321}">
                <p14:modId xmlns:p14="http://schemas.microsoft.com/office/powerpoint/2010/main" val="776670705"/>
              </p:ext>
            </p:extLst>
          </p:nvPr>
        </p:nvGraphicFramePr>
        <p:xfrm>
          <a:off x="332656" y="2144688"/>
          <a:ext cx="6192687" cy="6072673"/>
        </p:xfrm>
        <a:graphic>
          <a:graphicData uri="http://schemas.openxmlformats.org/drawingml/2006/table">
            <a:tbl>
              <a:tblPr firstRow="1" bandRow="1">
                <a:tableStyleId>{5940675A-B579-460E-94D1-54222C63F5DA}</a:tableStyleId>
              </a:tblPr>
              <a:tblGrid>
                <a:gridCol w="2064229">
                  <a:extLst>
                    <a:ext uri="{9D8B030D-6E8A-4147-A177-3AD203B41FA5}">
                      <a16:colId xmlns:a16="http://schemas.microsoft.com/office/drawing/2014/main" val="2077468010"/>
                    </a:ext>
                  </a:extLst>
                </a:gridCol>
                <a:gridCol w="2064229">
                  <a:extLst>
                    <a:ext uri="{9D8B030D-6E8A-4147-A177-3AD203B41FA5}">
                      <a16:colId xmlns:a16="http://schemas.microsoft.com/office/drawing/2014/main" val="707939963"/>
                    </a:ext>
                  </a:extLst>
                </a:gridCol>
                <a:gridCol w="2064229">
                  <a:extLst>
                    <a:ext uri="{9D8B030D-6E8A-4147-A177-3AD203B41FA5}">
                      <a16:colId xmlns:a16="http://schemas.microsoft.com/office/drawing/2014/main" val="2966338913"/>
                    </a:ext>
                  </a:extLst>
                </a:gridCol>
              </a:tblGrid>
              <a:tr h="432048">
                <a:tc>
                  <a:txBody>
                    <a:bodyPr/>
                    <a:lstStyle/>
                    <a:p>
                      <a:pPr algn="ctr"/>
                      <a:r>
                        <a:rPr lang="en-GB" b="0" i="1" dirty="0"/>
                        <a:t>Know Already</a:t>
                      </a:r>
                    </a:p>
                  </a:txBody>
                  <a:tcPr anchor="ctr">
                    <a:solidFill>
                      <a:srgbClr val="F4891C"/>
                    </a:solidFill>
                  </a:tcPr>
                </a:tc>
                <a:tc>
                  <a:txBody>
                    <a:bodyPr/>
                    <a:lstStyle/>
                    <a:p>
                      <a:pPr algn="ctr"/>
                      <a:r>
                        <a:rPr lang="en-GB" b="0" i="1" dirty="0"/>
                        <a:t>Want to Know</a:t>
                      </a:r>
                    </a:p>
                  </a:txBody>
                  <a:tcPr anchor="ctr">
                    <a:solidFill>
                      <a:srgbClr val="FBD208"/>
                    </a:solidFill>
                  </a:tcPr>
                </a:tc>
                <a:tc>
                  <a:txBody>
                    <a:bodyPr/>
                    <a:lstStyle/>
                    <a:p>
                      <a:pPr algn="ctr"/>
                      <a:r>
                        <a:rPr lang="en-GB" b="0" i="1" dirty="0"/>
                        <a:t>Learned by Researching</a:t>
                      </a:r>
                    </a:p>
                  </a:txBody>
                  <a:tcPr anchor="ctr">
                    <a:solidFill>
                      <a:srgbClr val="C4D820"/>
                    </a:solidFill>
                  </a:tcPr>
                </a:tc>
                <a:extLst>
                  <a:ext uri="{0D108BD9-81ED-4DB2-BD59-A6C34878D82A}">
                    <a16:rowId xmlns:a16="http://schemas.microsoft.com/office/drawing/2014/main" val="1517489781"/>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93630057"/>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30728596"/>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1945818"/>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758247"/>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20449956"/>
                  </a:ext>
                </a:extLst>
              </a:tr>
            </a:tbl>
          </a:graphicData>
        </a:graphic>
      </p:graphicFrame>
      <p:sp>
        <p:nvSpPr>
          <p:cNvPr id="7" name="TextBox 6">
            <a:extLst>
              <a:ext uri="{FF2B5EF4-FFF2-40B4-BE49-F238E27FC236}">
                <a16:creationId xmlns:a16="http://schemas.microsoft.com/office/drawing/2014/main" id="{777AA532-D230-4B6A-BD94-8B73B6B91A97}"/>
              </a:ext>
            </a:extLst>
          </p:cNvPr>
          <p:cNvSpPr txBox="1"/>
          <p:nvPr/>
        </p:nvSpPr>
        <p:spPr>
          <a:xfrm>
            <a:off x="340230" y="8439223"/>
            <a:ext cx="6192687" cy="523220"/>
          </a:xfrm>
          <a:prstGeom prst="rect">
            <a:avLst/>
          </a:prstGeom>
          <a:noFill/>
        </p:spPr>
        <p:txBody>
          <a:bodyPr wrap="square" rtlCol="0">
            <a:spAutoFit/>
          </a:bodyPr>
          <a:lstStyle/>
          <a:p>
            <a:pPr algn="ctr"/>
            <a:r>
              <a:rPr lang="en-GB" sz="1400" i="1" dirty="0">
                <a:solidFill>
                  <a:srgbClr val="E7141C"/>
                </a:solidFill>
              </a:rPr>
              <a:t>Sometimes, the information you find out might lead to more questions you want to know the answer to! You can use another KWL chart to plan further research.</a:t>
            </a:r>
          </a:p>
        </p:txBody>
      </p:sp>
      <p:pic>
        <p:nvPicPr>
          <p:cNvPr id="8" name="Picture 7">
            <a:extLst>
              <a:ext uri="{FF2B5EF4-FFF2-40B4-BE49-F238E27FC236}">
                <a16:creationId xmlns:a16="http://schemas.microsoft.com/office/drawing/2014/main" id="{684CDC10-4BB4-8633-6C46-F7938DAB8B6C}"/>
              </a:ext>
            </a:extLst>
          </p:cNvPr>
          <p:cNvPicPr>
            <a:picLocks noGrp="1" noRot="1" noChangeAspect="1" noMove="1" noResize="1" noEditPoints="1" noAdjustHandles="1" noChangeArrowheads="1" noChangeShapeType="1" noCrop="1"/>
          </p:cNvPicPr>
          <p:nvPr/>
        </p:nvPicPr>
        <p:blipFill>
          <a:blip r:embed="rId2"/>
          <a:stretch>
            <a:fillRect/>
          </a:stretch>
        </p:blipFill>
        <p:spPr>
          <a:xfrm>
            <a:off x="6218642" y="9181402"/>
            <a:ext cx="504724" cy="523875"/>
          </a:xfrm>
          <a:prstGeom prst="rect">
            <a:avLst/>
          </a:prstGeom>
        </p:spPr>
      </p:pic>
    </p:spTree>
    <p:extLst>
      <p:ext uri="{BB962C8B-B14F-4D97-AF65-F5344CB8AC3E}">
        <p14:creationId xmlns:p14="http://schemas.microsoft.com/office/powerpoint/2010/main" val="3826774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0A91-C7CA-465F-8CC7-C6516DBFFEC9}"/>
              </a:ext>
            </a:extLst>
          </p:cNvPr>
          <p:cNvSpPr>
            <a:spLocks noGrp="1"/>
          </p:cNvSpPr>
          <p:nvPr>
            <p:ph type="title"/>
          </p:nvPr>
        </p:nvSpPr>
        <p:spPr>
          <a:xfrm>
            <a:off x="260648" y="992560"/>
            <a:ext cx="5915025" cy="1008112"/>
          </a:xfrm>
        </p:spPr>
        <p:txBody>
          <a:bodyPr/>
          <a:lstStyle/>
          <a:p>
            <a:r>
              <a:rPr lang="en-GB" b="1" i="1" dirty="0"/>
              <a:t>Research opportunities</a:t>
            </a:r>
            <a:br>
              <a:rPr lang="en-GB" b="1" i="1" dirty="0"/>
            </a:br>
            <a:r>
              <a:rPr lang="en-GB" b="1" i="1" dirty="0">
                <a:solidFill>
                  <a:srgbClr val="E7141C"/>
                </a:solidFill>
              </a:rPr>
              <a:t>K-W-L chart</a:t>
            </a:r>
          </a:p>
        </p:txBody>
      </p:sp>
      <p:sp>
        <p:nvSpPr>
          <p:cNvPr id="3" name="Date Placeholder 2">
            <a:extLst>
              <a:ext uri="{FF2B5EF4-FFF2-40B4-BE49-F238E27FC236}">
                <a16:creationId xmlns:a16="http://schemas.microsoft.com/office/drawing/2014/main" id="{58CE9070-FEEA-426E-895B-D2B3825168C8}"/>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8A1B8C1-5AAA-41C0-9179-599B3CAE242A}"/>
              </a:ext>
            </a:extLst>
          </p:cNvPr>
          <p:cNvSpPr>
            <a:spLocks noGrp="1"/>
          </p:cNvSpPr>
          <p:nvPr>
            <p:ph type="ftr" sz="quarter" idx="11"/>
          </p:nvPr>
        </p:nvSpPr>
        <p:spPr>
          <a:xfrm>
            <a:off x="1677684" y="9181402"/>
            <a:ext cx="304746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8A23BC3C-3BC1-45BB-80EA-06217B5A3E6B}"/>
              </a:ext>
            </a:extLst>
          </p:cNvPr>
          <p:cNvSpPr>
            <a:spLocks noGrp="1"/>
          </p:cNvSpPr>
          <p:nvPr>
            <p:ph type="sldNum" sz="quarter" idx="12"/>
          </p:nvPr>
        </p:nvSpPr>
        <p:spPr/>
        <p:txBody>
          <a:bodyPr/>
          <a:lstStyle/>
          <a:p>
            <a:fld id="{EFC07C4F-4DD7-4452-9CBE-7B4BC77324C7}" type="slidenum">
              <a:rPr lang="en-GB" smtClean="0"/>
              <a:t>11</a:t>
            </a:fld>
            <a:endParaRPr lang="en-GB"/>
          </a:p>
        </p:txBody>
      </p:sp>
      <p:graphicFrame>
        <p:nvGraphicFramePr>
          <p:cNvPr id="6" name="Table 6">
            <a:extLst>
              <a:ext uri="{FF2B5EF4-FFF2-40B4-BE49-F238E27FC236}">
                <a16:creationId xmlns:a16="http://schemas.microsoft.com/office/drawing/2014/main" id="{07993901-5C9D-451F-89E4-7D78E84EFFEE}"/>
              </a:ext>
            </a:extLst>
          </p:cNvPr>
          <p:cNvGraphicFramePr>
            <a:graphicFrameLocks noGrp="1"/>
          </p:cNvGraphicFramePr>
          <p:nvPr/>
        </p:nvGraphicFramePr>
        <p:xfrm>
          <a:off x="332656" y="2144688"/>
          <a:ext cx="6192687" cy="6072673"/>
        </p:xfrm>
        <a:graphic>
          <a:graphicData uri="http://schemas.openxmlformats.org/drawingml/2006/table">
            <a:tbl>
              <a:tblPr firstRow="1" bandRow="1">
                <a:tableStyleId>{5940675A-B579-460E-94D1-54222C63F5DA}</a:tableStyleId>
              </a:tblPr>
              <a:tblGrid>
                <a:gridCol w="2064229">
                  <a:extLst>
                    <a:ext uri="{9D8B030D-6E8A-4147-A177-3AD203B41FA5}">
                      <a16:colId xmlns:a16="http://schemas.microsoft.com/office/drawing/2014/main" val="2077468010"/>
                    </a:ext>
                  </a:extLst>
                </a:gridCol>
                <a:gridCol w="2064229">
                  <a:extLst>
                    <a:ext uri="{9D8B030D-6E8A-4147-A177-3AD203B41FA5}">
                      <a16:colId xmlns:a16="http://schemas.microsoft.com/office/drawing/2014/main" val="707939963"/>
                    </a:ext>
                  </a:extLst>
                </a:gridCol>
                <a:gridCol w="2064229">
                  <a:extLst>
                    <a:ext uri="{9D8B030D-6E8A-4147-A177-3AD203B41FA5}">
                      <a16:colId xmlns:a16="http://schemas.microsoft.com/office/drawing/2014/main" val="2966338913"/>
                    </a:ext>
                  </a:extLst>
                </a:gridCol>
              </a:tblGrid>
              <a:tr h="432048">
                <a:tc>
                  <a:txBody>
                    <a:bodyPr/>
                    <a:lstStyle/>
                    <a:p>
                      <a:pPr algn="ctr"/>
                      <a:r>
                        <a:rPr lang="en-GB" b="0" i="1" dirty="0"/>
                        <a:t>Know Already</a:t>
                      </a:r>
                    </a:p>
                  </a:txBody>
                  <a:tcPr anchor="ctr">
                    <a:solidFill>
                      <a:srgbClr val="F4891C"/>
                    </a:solidFill>
                  </a:tcPr>
                </a:tc>
                <a:tc>
                  <a:txBody>
                    <a:bodyPr/>
                    <a:lstStyle/>
                    <a:p>
                      <a:pPr algn="ctr"/>
                      <a:r>
                        <a:rPr lang="en-GB" b="0" i="1" dirty="0"/>
                        <a:t>Want to Know</a:t>
                      </a:r>
                    </a:p>
                  </a:txBody>
                  <a:tcPr anchor="ctr">
                    <a:solidFill>
                      <a:srgbClr val="FBD208"/>
                    </a:solidFill>
                  </a:tcPr>
                </a:tc>
                <a:tc>
                  <a:txBody>
                    <a:bodyPr/>
                    <a:lstStyle/>
                    <a:p>
                      <a:pPr algn="ctr"/>
                      <a:r>
                        <a:rPr lang="en-GB" b="0" i="1" dirty="0"/>
                        <a:t>Learned by Researching</a:t>
                      </a:r>
                    </a:p>
                  </a:txBody>
                  <a:tcPr anchor="ctr">
                    <a:solidFill>
                      <a:srgbClr val="C4D820"/>
                    </a:solidFill>
                  </a:tcPr>
                </a:tc>
                <a:extLst>
                  <a:ext uri="{0D108BD9-81ED-4DB2-BD59-A6C34878D82A}">
                    <a16:rowId xmlns:a16="http://schemas.microsoft.com/office/drawing/2014/main" val="1517489781"/>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93630057"/>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30728596"/>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1945818"/>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758247"/>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20449956"/>
                  </a:ext>
                </a:extLst>
              </a:tr>
            </a:tbl>
          </a:graphicData>
        </a:graphic>
      </p:graphicFrame>
      <p:pic>
        <p:nvPicPr>
          <p:cNvPr id="7" name="Picture 6">
            <a:extLst>
              <a:ext uri="{FF2B5EF4-FFF2-40B4-BE49-F238E27FC236}">
                <a16:creationId xmlns:a16="http://schemas.microsoft.com/office/drawing/2014/main" id="{D2F45217-8411-3FCC-808A-1860AD5ACF67}"/>
              </a:ext>
            </a:extLst>
          </p:cNvPr>
          <p:cNvPicPr>
            <a:picLocks noGrp="1" noRot="1" noChangeAspect="1" noMove="1" noResize="1" noEditPoints="1" noAdjustHandles="1" noChangeArrowheads="1" noChangeShapeType="1" noCrop="1"/>
          </p:cNvPicPr>
          <p:nvPr/>
        </p:nvPicPr>
        <p:blipFill>
          <a:blip r:embed="rId2"/>
          <a:stretch>
            <a:fillRect/>
          </a:stretch>
        </p:blipFill>
        <p:spPr>
          <a:xfrm>
            <a:off x="6272958" y="9181402"/>
            <a:ext cx="504770" cy="523875"/>
          </a:xfrm>
          <a:prstGeom prst="rect">
            <a:avLst/>
          </a:prstGeom>
        </p:spPr>
      </p:pic>
    </p:spTree>
    <p:extLst>
      <p:ext uri="{BB962C8B-B14F-4D97-AF65-F5344CB8AC3E}">
        <p14:creationId xmlns:p14="http://schemas.microsoft.com/office/powerpoint/2010/main" val="1996253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A2F7A-5A2A-D82A-352E-391C4C778516}"/>
              </a:ext>
            </a:extLst>
          </p:cNvPr>
          <p:cNvSpPr>
            <a:spLocks noGrp="1"/>
          </p:cNvSpPr>
          <p:nvPr>
            <p:ph type="title"/>
          </p:nvPr>
        </p:nvSpPr>
        <p:spPr>
          <a:xfrm>
            <a:off x="382130" y="961694"/>
            <a:ext cx="5915025" cy="792083"/>
          </a:xfrm>
        </p:spPr>
        <p:txBody>
          <a:bodyPr>
            <a:normAutofit/>
          </a:bodyPr>
          <a:lstStyle/>
          <a:p>
            <a:r>
              <a:rPr lang="en-GB" sz="3200" b="1" i="1" dirty="0"/>
              <a:t>Skimming and scanning practice</a:t>
            </a:r>
          </a:p>
        </p:txBody>
      </p:sp>
      <p:sp>
        <p:nvSpPr>
          <p:cNvPr id="3" name="Date Placeholder 2">
            <a:extLst>
              <a:ext uri="{FF2B5EF4-FFF2-40B4-BE49-F238E27FC236}">
                <a16:creationId xmlns:a16="http://schemas.microsoft.com/office/drawing/2014/main" id="{094570FB-9908-333F-9F91-0B48442EB203}"/>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0F6DE2EC-58D6-BA85-9559-B90924AAAE99}"/>
              </a:ext>
            </a:extLst>
          </p:cNvPr>
          <p:cNvSpPr>
            <a:spLocks noGrp="1"/>
          </p:cNvSpPr>
          <p:nvPr>
            <p:ph type="ftr" sz="quarter" idx="11"/>
          </p:nvPr>
        </p:nvSpPr>
        <p:spPr>
          <a:xfrm>
            <a:off x="1412776" y="9181402"/>
            <a:ext cx="3024336"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CED1F940-6F33-3069-FFA2-BC1209CEC63D}"/>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9" name="TextBox 8">
            <a:extLst>
              <a:ext uri="{FF2B5EF4-FFF2-40B4-BE49-F238E27FC236}">
                <a16:creationId xmlns:a16="http://schemas.microsoft.com/office/drawing/2014/main" id="{50E28406-2AFB-947C-8E2B-296C79286097}"/>
              </a:ext>
            </a:extLst>
          </p:cNvPr>
          <p:cNvSpPr txBox="1"/>
          <p:nvPr/>
        </p:nvSpPr>
        <p:spPr>
          <a:xfrm>
            <a:off x="382130" y="1753777"/>
            <a:ext cx="4991088" cy="6524863"/>
          </a:xfrm>
          <a:prstGeom prst="rect">
            <a:avLst/>
          </a:prstGeom>
          <a:noFill/>
        </p:spPr>
        <p:txBody>
          <a:bodyPr wrap="square">
            <a:spAutoFit/>
          </a:bodyPr>
          <a:lstStyle/>
          <a:p>
            <a:r>
              <a:rPr lang="en-GB" sz="1100" b="1" i="1" dirty="0"/>
              <a:t>Marie Curie – Inspirational Scientist</a:t>
            </a:r>
          </a:p>
          <a:p>
            <a:endParaRPr lang="en-GB" sz="1100" b="1" i="1" dirty="0"/>
          </a:p>
          <a:p>
            <a:r>
              <a:rPr lang="en-GB" sz="1100" b="1" i="1" dirty="0"/>
              <a:t>Introduction</a:t>
            </a:r>
          </a:p>
          <a:p>
            <a:endParaRPr lang="en-GB" sz="1100" i="1" dirty="0"/>
          </a:p>
          <a:p>
            <a:r>
              <a:rPr lang="en-GB" sz="1100" i="1" dirty="0"/>
              <a:t>Marie Curie was a pioneering scientist who made incredible breakthroughs in the field of physics and chemistry. Her work helped to shape the world we live in today, and she is one of the most famous scientists of all time.</a:t>
            </a:r>
          </a:p>
          <a:p>
            <a:endParaRPr lang="en-GB" sz="1100" b="1" i="1" dirty="0"/>
          </a:p>
          <a:p>
            <a:r>
              <a:rPr lang="en-GB" sz="1100" b="1" i="1" dirty="0"/>
              <a:t>Early Life</a:t>
            </a:r>
          </a:p>
          <a:p>
            <a:endParaRPr lang="en-GB" sz="1100" b="1" i="1" dirty="0"/>
          </a:p>
          <a:p>
            <a:r>
              <a:rPr lang="en-GB" sz="1100" i="1" dirty="0"/>
              <a:t>Marie Curie was born in Poland in 1867. From an early age, she was a gifted student and was fascinated by science. When she was 24, she moved to France to pursue her scientific studies.</a:t>
            </a:r>
          </a:p>
          <a:p>
            <a:endParaRPr lang="en-GB" sz="1100" b="1" i="1" dirty="0"/>
          </a:p>
          <a:p>
            <a:r>
              <a:rPr lang="en-GB" sz="1100" b="1" i="1" dirty="0"/>
              <a:t>Education</a:t>
            </a:r>
          </a:p>
          <a:p>
            <a:endParaRPr lang="en-GB" sz="1100" b="1" i="1" dirty="0"/>
          </a:p>
          <a:p>
            <a:r>
              <a:rPr lang="en-GB" sz="1100" i="1" dirty="0"/>
              <a:t>Marie Curie studied at the Sorbonne in Paris, and eventually became the first woman to obtain a doctorate in science. She also became the first woman to teach at the University of Paris.</a:t>
            </a:r>
          </a:p>
          <a:p>
            <a:endParaRPr lang="en-GB" sz="1100" b="1" i="1" dirty="0"/>
          </a:p>
          <a:p>
            <a:r>
              <a:rPr lang="en-GB" sz="1100" b="1" i="1" dirty="0"/>
              <a:t>Scientific Achievements</a:t>
            </a:r>
          </a:p>
          <a:p>
            <a:endParaRPr lang="en-GB" sz="1100" b="1" i="1" dirty="0"/>
          </a:p>
          <a:p>
            <a:r>
              <a:rPr lang="en-GB" sz="1100" i="1" dirty="0"/>
              <a:t>Marie Curie is best known for her ground-breaking research into radioactivity. She coined the term 'radioactivity' and was the first to isolate and name two elements - radium and polonium. She and her husband, Pierre Curie, were awarded the Nobel Prize in Physics in 1903.</a:t>
            </a:r>
          </a:p>
          <a:p>
            <a:endParaRPr lang="en-GB" sz="1100" b="1" i="1" dirty="0"/>
          </a:p>
          <a:p>
            <a:r>
              <a:rPr lang="en-GB" sz="1100" b="1" i="1" dirty="0"/>
              <a:t>Legacy</a:t>
            </a:r>
          </a:p>
          <a:p>
            <a:endParaRPr lang="en-GB" sz="1100" b="1" i="1" dirty="0"/>
          </a:p>
          <a:p>
            <a:r>
              <a:rPr lang="en-GB" sz="1100" i="1" dirty="0"/>
              <a:t>Marie Curie was the first woman to win a Nobel Prize, and she paved the way for other female scientists to pursue their dreams. She was also the first woman to be buried in the Panthéon in Paris, which is a great honour.</a:t>
            </a:r>
          </a:p>
          <a:p>
            <a:endParaRPr lang="en-GB" sz="1100" b="1" i="1" dirty="0"/>
          </a:p>
          <a:p>
            <a:r>
              <a:rPr lang="en-GB" sz="1100" b="1" i="1" dirty="0"/>
              <a:t>Conclusion</a:t>
            </a:r>
          </a:p>
          <a:p>
            <a:endParaRPr lang="en-GB" sz="1100" b="1" i="1" dirty="0"/>
          </a:p>
          <a:p>
            <a:r>
              <a:rPr lang="en-GB" sz="1100" i="1" dirty="0"/>
              <a:t>Marie Curie was an extraordinary woman who achieved incredible things in the field of science. Her work has had a lasting impact on the world, and her legacy lives on today.</a:t>
            </a:r>
          </a:p>
        </p:txBody>
      </p:sp>
      <p:pic>
        <p:nvPicPr>
          <p:cNvPr id="8" name="Picture 7">
            <a:extLst>
              <a:ext uri="{FF2B5EF4-FFF2-40B4-BE49-F238E27FC236}">
                <a16:creationId xmlns:a16="http://schemas.microsoft.com/office/drawing/2014/main" id="{E7D0344C-E595-C5EA-6A14-EB3F71A68216}"/>
              </a:ext>
            </a:extLst>
          </p:cNvPr>
          <p:cNvPicPr>
            <a:picLocks noChangeAspect="1"/>
          </p:cNvPicPr>
          <p:nvPr/>
        </p:nvPicPr>
        <p:blipFill>
          <a:blip r:embed="rId2"/>
          <a:stretch>
            <a:fillRect/>
          </a:stretch>
        </p:blipFill>
        <p:spPr>
          <a:xfrm>
            <a:off x="5533964" y="1753777"/>
            <a:ext cx="941906" cy="864096"/>
          </a:xfrm>
          <a:prstGeom prst="rect">
            <a:avLst/>
          </a:prstGeom>
        </p:spPr>
      </p:pic>
      <p:pic>
        <p:nvPicPr>
          <p:cNvPr id="17" name="Picture 16">
            <a:extLst>
              <a:ext uri="{FF2B5EF4-FFF2-40B4-BE49-F238E27FC236}">
                <a16:creationId xmlns:a16="http://schemas.microsoft.com/office/drawing/2014/main" id="{EC77B0FB-CF15-AE31-605B-D48863B23482}"/>
              </a:ext>
            </a:extLst>
          </p:cNvPr>
          <p:cNvPicPr>
            <a:picLocks noChangeAspect="1"/>
          </p:cNvPicPr>
          <p:nvPr/>
        </p:nvPicPr>
        <p:blipFill>
          <a:blip r:embed="rId3"/>
          <a:stretch>
            <a:fillRect/>
          </a:stretch>
        </p:blipFill>
        <p:spPr>
          <a:xfrm>
            <a:off x="5532950" y="2941512"/>
            <a:ext cx="1147761" cy="897608"/>
          </a:xfrm>
          <a:prstGeom prst="rect">
            <a:avLst/>
          </a:prstGeom>
        </p:spPr>
      </p:pic>
      <p:pic>
        <p:nvPicPr>
          <p:cNvPr id="19" name="Picture 18">
            <a:extLst>
              <a:ext uri="{FF2B5EF4-FFF2-40B4-BE49-F238E27FC236}">
                <a16:creationId xmlns:a16="http://schemas.microsoft.com/office/drawing/2014/main" id="{E4E837F7-28F4-98B2-2D9F-C3F54BFFEEC9}"/>
              </a:ext>
            </a:extLst>
          </p:cNvPr>
          <p:cNvPicPr>
            <a:picLocks noChangeAspect="1"/>
          </p:cNvPicPr>
          <p:nvPr/>
        </p:nvPicPr>
        <p:blipFill>
          <a:blip r:embed="rId4"/>
          <a:stretch>
            <a:fillRect/>
          </a:stretch>
        </p:blipFill>
        <p:spPr>
          <a:xfrm>
            <a:off x="5510746" y="7404679"/>
            <a:ext cx="1148515" cy="968120"/>
          </a:xfrm>
          <a:prstGeom prst="rect">
            <a:avLst/>
          </a:prstGeom>
        </p:spPr>
      </p:pic>
      <p:pic>
        <p:nvPicPr>
          <p:cNvPr id="21" name="Picture 20">
            <a:extLst>
              <a:ext uri="{FF2B5EF4-FFF2-40B4-BE49-F238E27FC236}">
                <a16:creationId xmlns:a16="http://schemas.microsoft.com/office/drawing/2014/main" id="{8CD9655C-ACDC-A7A1-8B8C-DE8A139F4FA9}"/>
              </a:ext>
            </a:extLst>
          </p:cNvPr>
          <p:cNvPicPr>
            <a:picLocks noChangeAspect="1"/>
          </p:cNvPicPr>
          <p:nvPr/>
        </p:nvPicPr>
        <p:blipFill>
          <a:blip r:embed="rId5"/>
          <a:stretch>
            <a:fillRect/>
          </a:stretch>
        </p:blipFill>
        <p:spPr>
          <a:xfrm>
            <a:off x="5484899" y="5961112"/>
            <a:ext cx="1206642" cy="968120"/>
          </a:xfrm>
          <a:prstGeom prst="rect">
            <a:avLst/>
          </a:prstGeom>
        </p:spPr>
      </p:pic>
      <p:pic>
        <p:nvPicPr>
          <p:cNvPr id="23" name="Picture 22">
            <a:extLst>
              <a:ext uri="{FF2B5EF4-FFF2-40B4-BE49-F238E27FC236}">
                <a16:creationId xmlns:a16="http://schemas.microsoft.com/office/drawing/2014/main" id="{6EE62156-5561-3A47-DDE5-DE5D816A7552}"/>
              </a:ext>
            </a:extLst>
          </p:cNvPr>
          <p:cNvPicPr>
            <a:picLocks noChangeAspect="1"/>
          </p:cNvPicPr>
          <p:nvPr/>
        </p:nvPicPr>
        <p:blipFill>
          <a:blip r:embed="rId6"/>
          <a:stretch>
            <a:fillRect/>
          </a:stretch>
        </p:blipFill>
        <p:spPr>
          <a:xfrm>
            <a:off x="5715782" y="3969348"/>
            <a:ext cx="943479" cy="1661343"/>
          </a:xfrm>
          <a:prstGeom prst="rect">
            <a:avLst/>
          </a:prstGeom>
        </p:spPr>
      </p:pic>
      <p:pic>
        <p:nvPicPr>
          <p:cNvPr id="6" name="Picture 5">
            <a:extLst>
              <a:ext uri="{FF2B5EF4-FFF2-40B4-BE49-F238E27FC236}">
                <a16:creationId xmlns:a16="http://schemas.microsoft.com/office/drawing/2014/main" id="{5DB86059-30E6-70AB-4636-97C4FE1A65A1}"/>
              </a:ext>
            </a:extLst>
          </p:cNvPr>
          <p:cNvPicPr>
            <a:picLocks noChangeAspect="1"/>
          </p:cNvPicPr>
          <p:nvPr/>
        </p:nvPicPr>
        <p:blipFill>
          <a:blip r:embed="rId7"/>
          <a:stretch>
            <a:fillRect/>
          </a:stretch>
        </p:blipFill>
        <p:spPr>
          <a:xfrm>
            <a:off x="6222815" y="9129169"/>
            <a:ext cx="504770" cy="523875"/>
          </a:xfrm>
          <a:prstGeom prst="rect">
            <a:avLst/>
          </a:prstGeom>
        </p:spPr>
      </p:pic>
    </p:spTree>
    <p:extLst>
      <p:ext uri="{BB962C8B-B14F-4D97-AF65-F5344CB8AC3E}">
        <p14:creationId xmlns:p14="http://schemas.microsoft.com/office/powerpoint/2010/main" val="12327850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04A2B-D8D8-9517-7E4C-993761039D9B}"/>
              </a:ext>
            </a:extLst>
          </p:cNvPr>
          <p:cNvSpPr>
            <a:spLocks noGrp="1"/>
          </p:cNvSpPr>
          <p:nvPr>
            <p:ph type="title"/>
          </p:nvPr>
        </p:nvSpPr>
        <p:spPr>
          <a:xfrm>
            <a:off x="260648" y="920552"/>
            <a:ext cx="5915025" cy="1008107"/>
          </a:xfrm>
        </p:spPr>
        <p:txBody>
          <a:bodyPr/>
          <a:lstStyle/>
          <a:p>
            <a:r>
              <a:rPr lang="en-GB" b="1" i="1" dirty="0"/>
              <a:t>Skimming and scanning practice</a:t>
            </a:r>
          </a:p>
        </p:txBody>
      </p:sp>
      <p:sp>
        <p:nvSpPr>
          <p:cNvPr id="3" name="Date Placeholder 2">
            <a:extLst>
              <a:ext uri="{FF2B5EF4-FFF2-40B4-BE49-F238E27FC236}">
                <a16:creationId xmlns:a16="http://schemas.microsoft.com/office/drawing/2014/main" id="{756A6CA0-3303-9664-7407-D188EA97AEFA}"/>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F3FBC352-78E1-6A34-B7EB-8E94F879F9D0}"/>
              </a:ext>
            </a:extLst>
          </p:cNvPr>
          <p:cNvSpPr>
            <a:spLocks noGrp="1"/>
          </p:cNvSpPr>
          <p:nvPr>
            <p:ph type="ftr" sz="quarter" idx="11"/>
          </p:nvPr>
        </p:nvSpPr>
        <p:spPr>
          <a:xfrm>
            <a:off x="1677684" y="9181402"/>
            <a:ext cx="304746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E05937BC-8AE7-F51D-8BE7-37A501EA4CDE}"/>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6" name="Rectangle 5">
            <a:extLst>
              <a:ext uri="{FF2B5EF4-FFF2-40B4-BE49-F238E27FC236}">
                <a16:creationId xmlns:a16="http://schemas.microsoft.com/office/drawing/2014/main" id="{04F12CAB-DD2A-2A7C-BFA9-FD4EBAB34C0C}"/>
              </a:ext>
            </a:extLst>
          </p:cNvPr>
          <p:cNvSpPr/>
          <p:nvPr/>
        </p:nvSpPr>
        <p:spPr>
          <a:xfrm>
            <a:off x="332656" y="1856656"/>
            <a:ext cx="6120680" cy="2952328"/>
          </a:xfrm>
          <a:prstGeom prst="rect">
            <a:avLst/>
          </a:prstGeom>
        </p:spPr>
        <p:style>
          <a:lnRef idx="2">
            <a:schemeClr val="dk1"/>
          </a:lnRef>
          <a:fillRef idx="1">
            <a:schemeClr val="lt1"/>
          </a:fillRef>
          <a:effectRef idx="0">
            <a:schemeClr val="dk1"/>
          </a:effectRef>
          <a:fontRef idx="minor">
            <a:schemeClr val="dk1"/>
          </a:fontRef>
        </p:style>
        <p:txBody>
          <a:bodyPr rtlCol="0" anchor="t"/>
          <a:lstStyle/>
          <a:p>
            <a:r>
              <a:rPr lang="en-GB" sz="1400" b="1" i="1" dirty="0"/>
              <a:t>Skimming: </a:t>
            </a:r>
            <a:r>
              <a:rPr lang="en-GB" sz="1400" dirty="0"/>
              <a:t>when you quickly read through a text to get the main ideas.</a:t>
            </a:r>
          </a:p>
          <a:p>
            <a:r>
              <a:rPr lang="en-GB" sz="1400" dirty="0"/>
              <a:t>Test your skimming skills on the ‘Marie Curie’ text. Spend 60 seconds skim reading the text, then see how many questions you can answer:</a:t>
            </a:r>
          </a:p>
          <a:p>
            <a:endParaRPr lang="en-GB" sz="1400" dirty="0"/>
          </a:p>
          <a:p>
            <a:pPr marL="342900" indent="-342900">
              <a:buFont typeface="+mj-lt"/>
              <a:buAutoNum type="arabicPeriod"/>
            </a:pPr>
            <a:r>
              <a:rPr lang="en-GB" sz="1400" dirty="0"/>
              <a:t>The text covers the early life, education and legacy of Marie Curie. TRUE/FALSE?</a:t>
            </a:r>
          </a:p>
          <a:p>
            <a:pPr marL="342900" indent="-342900">
              <a:buFont typeface="+mj-lt"/>
              <a:buAutoNum type="arabicPeriod"/>
            </a:pPr>
            <a:endParaRPr lang="en-GB" sz="1400" dirty="0"/>
          </a:p>
          <a:p>
            <a:pPr marL="342900" indent="-342900">
              <a:buFont typeface="+mj-lt"/>
              <a:buAutoNum type="arabicPeriod"/>
            </a:pPr>
            <a:r>
              <a:rPr lang="en-GB" sz="1400" dirty="0"/>
              <a:t>The text discusses how Marie Curie died. TRUE/FALSE?</a:t>
            </a:r>
            <a:br>
              <a:rPr lang="en-GB" sz="1400" dirty="0"/>
            </a:br>
            <a:endParaRPr lang="en-GB" sz="1400" dirty="0"/>
          </a:p>
          <a:p>
            <a:pPr marL="342900" indent="-342900">
              <a:buFont typeface="+mj-lt"/>
              <a:buAutoNum type="arabicPeriod"/>
            </a:pPr>
            <a:r>
              <a:rPr lang="en-GB" sz="1400" dirty="0"/>
              <a:t>The text suggests that Curie was an extremely important scientist of her time. TRUE/FALSE?</a:t>
            </a:r>
          </a:p>
          <a:p>
            <a:endParaRPr lang="en-GB" sz="1400" dirty="0"/>
          </a:p>
        </p:txBody>
      </p:sp>
      <p:sp>
        <p:nvSpPr>
          <p:cNvPr id="7" name="Rectangle 6">
            <a:extLst>
              <a:ext uri="{FF2B5EF4-FFF2-40B4-BE49-F238E27FC236}">
                <a16:creationId xmlns:a16="http://schemas.microsoft.com/office/drawing/2014/main" id="{6F7CB19A-4F1D-FB16-C76D-4FD7A327FF43}"/>
              </a:ext>
            </a:extLst>
          </p:cNvPr>
          <p:cNvSpPr/>
          <p:nvPr/>
        </p:nvSpPr>
        <p:spPr>
          <a:xfrm>
            <a:off x="332656" y="4953000"/>
            <a:ext cx="6120680" cy="2808312"/>
          </a:xfrm>
          <a:prstGeom prst="rect">
            <a:avLst/>
          </a:prstGeom>
        </p:spPr>
        <p:style>
          <a:lnRef idx="2">
            <a:schemeClr val="dk1"/>
          </a:lnRef>
          <a:fillRef idx="1">
            <a:schemeClr val="lt1"/>
          </a:fillRef>
          <a:effectRef idx="0">
            <a:schemeClr val="dk1"/>
          </a:effectRef>
          <a:fontRef idx="minor">
            <a:schemeClr val="dk1"/>
          </a:fontRef>
        </p:style>
        <p:txBody>
          <a:bodyPr rtlCol="0" anchor="t"/>
          <a:lstStyle/>
          <a:p>
            <a:r>
              <a:rPr lang="en-GB" sz="1400" b="1" i="1" dirty="0"/>
              <a:t>Scanning: </a:t>
            </a:r>
            <a:r>
              <a:rPr lang="en-GB" sz="1400" dirty="0"/>
              <a:t>when you look for specific information in a text.</a:t>
            </a:r>
          </a:p>
          <a:p>
            <a:r>
              <a:rPr lang="en-GB" sz="1400" dirty="0"/>
              <a:t>Test your scanning skills on the ‘Marie Curie’ text. See how quickly you can find this information:</a:t>
            </a:r>
          </a:p>
          <a:p>
            <a:endParaRPr lang="en-GB" sz="1400" dirty="0"/>
          </a:p>
          <a:p>
            <a:pPr marL="342900" indent="-342900">
              <a:buAutoNum type="arabicPeriod"/>
            </a:pPr>
            <a:r>
              <a:rPr lang="en-GB" sz="1400" dirty="0"/>
              <a:t>What year was Marie Curie born?</a:t>
            </a:r>
            <a:br>
              <a:rPr lang="en-GB" sz="1400" dirty="0"/>
            </a:br>
            <a:endParaRPr lang="en-GB" sz="1400" dirty="0"/>
          </a:p>
          <a:p>
            <a:pPr marL="342900" indent="-342900">
              <a:buAutoNum type="arabicPeriod"/>
            </a:pPr>
            <a:r>
              <a:rPr lang="en-GB" sz="1400" dirty="0"/>
              <a:t>The names of the two elements she discovered.</a:t>
            </a:r>
            <a:br>
              <a:rPr lang="en-GB" sz="1400" dirty="0"/>
            </a:br>
            <a:endParaRPr lang="en-GB" sz="1400" dirty="0"/>
          </a:p>
          <a:p>
            <a:pPr marL="342900" indent="-342900">
              <a:buAutoNum type="arabicPeriod"/>
            </a:pPr>
            <a:r>
              <a:rPr lang="en-GB" sz="1400" dirty="0"/>
              <a:t>Which university did Curie teach at?</a:t>
            </a:r>
          </a:p>
          <a:p>
            <a:pPr marL="342900" indent="-342900">
              <a:buAutoNum type="arabicPeriod"/>
            </a:pPr>
            <a:endParaRPr lang="en-GB" sz="1400" dirty="0"/>
          </a:p>
          <a:p>
            <a:pPr marL="342900" indent="-342900">
              <a:buAutoNum type="arabicPeriod"/>
            </a:pPr>
            <a:r>
              <a:rPr lang="en-GB" sz="1400" dirty="0"/>
              <a:t>The name of the prize she won.</a:t>
            </a:r>
          </a:p>
          <a:p>
            <a:pPr marL="342900" indent="-342900">
              <a:buAutoNum type="arabicPeriod"/>
            </a:pPr>
            <a:endParaRPr lang="en-GB" sz="1400" dirty="0"/>
          </a:p>
          <a:p>
            <a:pPr marL="342900" indent="-342900">
              <a:buAutoNum type="arabicPeriod"/>
            </a:pPr>
            <a:endParaRPr lang="en-GB" sz="1400" dirty="0"/>
          </a:p>
          <a:p>
            <a:r>
              <a:rPr lang="en-GB" sz="1400" dirty="0"/>
              <a:t> </a:t>
            </a:r>
            <a:endParaRPr lang="en-GB" sz="1400" b="1" i="1" dirty="0"/>
          </a:p>
        </p:txBody>
      </p:sp>
      <p:sp>
        <p:nvSpPr>
          <p:cNvPr id="9" name="TextBox 8">
            <a:extLst>
              <a:ext uri="{FF2B5EF4-FFF2-40B4-BE49-F238E27FC236}">
                <a16:creationId xmlns:a16="http://schemas.microsoft.com/office/drawing/2014/main" id="{4FDC0688-D9BB-F0BB-6491-C02311F426B5}"/>
              </a:ext>
            </a:extLst>
          </p:cNvPr>
          <p:cNvSpPr txBox="1"/>
          <p:nvPr/>
        </p:nvSpPr>
        <p:spPr>
          <a:xfrm>
            <a:off x="332656" y="7905328"/>
            <a:ext cx="6120680" cy="646331"/>
          </a:xfrm>
          <a:prstGeom prst="rect">
            <a:avLst/>
          </a:prstGeom>
          <a:noFill/>
        </p:spPr>
        <p:txBody>
          <a:bodyPr wrap="square">
            <a:spAutoFit/>
          </a:bodyPr>
          <a:lstStyle/>
          <a:p>
            <a:pPr algn="ctr"/>
            <a:r>
              <a:rPr lang="en-GB" sz="1800" b="1" i="1" dirty="0">
                <a:solidFill>
                  <a:srgbClr val="E7141C"/>
                </a:solidFill>
              </a:rPr>
              <a:t>Challenge Task: Using the text, come up with questions for your partner to skim and scan for the answers.</a:t>
            </a:r>
          </a:p>
        </p:txBody>
      </p:sp>
      <p:pic>
        <p:nvPicPr>
          <p:cNvPr id="8" name="Picture 7">
            <a:extLst>
              <a:ext uri="{FF2B5EF4-FFF2-40B4-BE49-F238E27FC236}">
                <a16:creationId xmlns:a16="http://schemas.microsoft.com/office/drawing/2014/main" id="{543D18BC-276B-43C6-850A-ABF5BB0D857E}"/>
              </a:ext>
            </a:extLst>
          </p:cNvPr>
          <p:cNvPicPr>
            <a:picLocks noGrp="1" noRot="1" noChangeAspect="1" noMove="1" noResize="1" noEditPoints="1" noAdjustHandles="1" noChangeArrowheads="1" noChangeShapeType="1" noCrop="1"/>
          </p:cNvPicPr>
          <p:nvPr/>
        </p:nvPicPr>
        <p:blipFill>
          <a:blip r:embed="rId2"/>
          <a:stretch>
            <a:fillRect/>
          </a:stretch>
        </p:blipFill>
        <p:spPr>
          <a:xfrm>
            <a:off x="6236598" y="9138966"/>
            <a:ext cx="504770" cy="523875"/>
          </a:xfrm>
          <a:prstGeom prst="rect">
            <a:avLst/>
          </a:prstGeom>
        </p:spPr>
      </p:pic>
    </p:spTree>
    <p:extLst>
      <p:ext uri="{BB962C8B-B14F-4D97-AF65-F5344CB8AC3E}">
        <p14:creationId xmlns:p14="http://schemas.microsoft.com/office/powerpoint/2010/main" val="4140902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3D65A-2C4A-6D20-9D1A-D9B859CD9F86}"/>
              </a:ext>
            </a:extLst>
          </p:cNvPr>
          <p:cNvSpPr>
            <a:spLocks noGrp="1"/>
          </p:cNvSpPr>
          <p:nvPr>
            <p:ph type="title"/>
          </p:nvPr>
        </p:nvSpPr>
        <p:spPr>
          <a:xfrm>
            <a:off x="260648" y="1064568"/>
            <a:ext cx="5915025" cy="864091"/>
          </a:xfrm>
        </p:spPr>
        <p:txBody>
          <a:bodyPr anchor="t"/>
          <a:lstStyle/>
          <a:p>
            <a:r>
              <a:rPr lang="en-GB" b="1" i="1" dirty="0"/>
              <a:t>Evaluating sources</a:t>
            </a:r>
          </a:p>
        </p:txBody>
      </p:sp>
      <p:sp>
        <p:nvSpPr>
          <p:cNvPr id="3" name="Date Placeholder 2">
            <a:extLst>
              <a:ext uri="{FF2B5EF4-FFF2-40B4-BE49-F238E27FC236}">
                <a16:creationId xmlns:a16="http://schemas.microsoft.com/office/drawing/2014/main" id="{7590B4E2-63CB-6E46-BAC3-48B155DB8356}"/>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FE85AE15-6C98-E11B-9164-486A3313F379}"/>
              </a:ext>
            </a:extLst>
          </p:cNvPr>
          <p:cNvSpPr>
            <a:spLocks noGrp="1"/>
          </p:cNvSpPr>
          <p:nvPr>
            <p:ph type="ftr" sz="quarter" idx="11"/>
          </p:nvPr>
        </p:nvSpPr>
        <p:spPr>
          <a:xfrm>
            <a:off x="1677684" y="9181402"/>
            <a:ext cx="2975452"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FD5467E6-0FEE-BA30-4492-7FB039067A8C}"/>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6" name="TextBox 5">
            <a:extLst>
              <a:ext uri="{FF2B5EF4-FFF2-40B4-BE49-F238E27FC236}">
                <a16:creationId xmlns:a16="http://schemas.microsoft.com/office/drawing/2014/main" id="{6ACFD752-A6BE-5793-48C6-CCE570F8274B}"/>
              </a:ext>
            </a:extLst>
          </p:cNvPr>
          <p:cNvSpPr txBox="1"/>
          <p:nvPr/>
        </p:nvSpPr>
        <p:spPr>
          <a:xfrm>
            <a:off x="270444" y="1555399"/>
            <a:ext cx="6336703" cy="2708678"/>
          </a:xfrm>
          <a:prstGeom prst="rect">
            <a:avLst/>
          </a:prstGeom>
        </p:spPr>
        <p:style>
          <a:lnRef idx="2">
            <a:schemeClr val="dk1"/>
          </a:lnRef>
          <a:fillRef idx="1">
            <a:schemeClr val="lt1"/>
          </a:fillRef>
          <a:effectRef idx="0">
            <a:schemeClr val="dk1"/>
          </a:effectRef>
          <a:fontRef idx="minor">
            <a:schemeClr val="dk1"/>
          </a:fontRef>
        </p:style>
        <p:txBody>
          <a:bodyPr wrap="square">
            <a:noAutofit/>
          </a:bodyPr>
          <a:lstStyle/>
          <a:p>
            <a:r>
              <a:rPr lang="en-GB" sz="1100" b="1" i="1" dirty="0">
                <a:solidFill>
                  <a:srgbClr val="353740"/>
                </a:solidFill>
                <a:effectLst/>
              </a:rPr>
              <a:t>Source 1</a:t>
            </a:r>
          </a:p>
          <a:p>
            <a:r>
              <a:rPr lang="en-GB" sz="1100" b="1" i="1" dirty="0">
                <a:solidFill>
                  <a:schemeClr val="tx1"/>
                </a:solidFill>
              </a:rPr>
              <a:t>Becoming a plumber: A Disastrous Choice for Your Future</a:t>
            </a:r>
          </a:p>
          <a:p>
            <a:endParaRPr lang="en-GB" sz="1100" dirty="0">
              <a:solidFill>
                <a:schemeClr val="tx1"/>
              </a:solidFill>
            </a:endParaRPr>
          </a:p>
          <a:p>
            <a:r>
              <a:rPr lang="en-GB" sz="1100" dirty="0">
                <a:solidFill>
                  <a:schemeClr val="tx1"/>
                </a:solidFill>
              </a:rPr>
              <a:t>Considering a career as a plumber? Think again!</a:t>
            </a:r>
          </a:p>
          <a:p>
            <a:r>
              <a:rPr lang="en-GB" sz="1100" dirty="0">
                <a:solidFill>
                  <a:schemeClr val="tx1"/>
                </a:solidFill>
              </a:rPr>
              <a:t>Plumbing is a dreadful path to choose, filled with misery and regret. </a:t>
            </a:r>
            <a:r>
              <a:rPr lang="en-GB" sz="1100" dirty="0" err="1">
                <a:solidFill>
                  <a:schemeClr val="tx1"/>
                </a:solidFill>
              </a:rPr>
              <a:t>Youll</a:t>
            </a:r>
            <a:r>
              <a:rPr lang="en-GB" sz="1100" dirty="0">
                <a:solidFill>
                  <a:schemeClr val="tx1"/>
                </a:solidFill>
              </a:rPr>
              <a:t> find yourself drowning in dirty water, surrounded by never-ending leaks and clogged pipes. Not to mention the terrible pay, which barely covers the outrageous costs of training and certification. </a:t>
            </a:r>
          </a:p>
          <a:p>
            <a:endParaRPr lang="en-GB" sz="1100" dirty="0">
              <a:solidFill>
                <a:schemeClr val="tx1"/>
              </a:solidFill>
            </a:endParaRPr>
          </a:p>
          <a:p>
            <a:r>
              <a:rPr lang="en-GB" sz="1100" dirty="0">
                <a:solidFill>
                  <a:schemeClr val="tx1"/>
                </a:solidFill>
              </a:rPr>
              <a:t>Plumbers are despised by society, and their skills are becoming obsolete due to </a:t>
            </a:r>
            <a:r>
              <a:rPr lang="en-GB" sz="1100" dirty="0" err="1">
                <a:solidFill>
                  <a:schemeClr val="tx1"/>
                </a:solidFill>
              </a:rPr>
              <a:t>revolushionary</a:t>
            </a:r>
            <a:r>
              <a:rPr lang="en-GB" sz="1100" dirty="0">
                <a:solidFill>
                  <a:schemeClr val="tx1"/>
                </a:solidFill>
              </a:rPr>
              <a:t> technologies. Say goodbye to job security and hello to a lifetime of backbreaking labour. </a:t>
            </a:r>
          </a:p>
          <a:p>
            <a:endParaRPr lang="en-GB" sz="1100" dirty="0">
              <a:solidFill>
                <a:schemeClr val="tx1"/>
              </a:solidFill>
            </a:endParaRPr>
          </a:p>
          <a:p>
            <a:r>
              <a:rPr lang="en-GB" sz="1100" dirty="0">
                <a:solidFill>
                  <a:schemeClr val="tx1"/>
                </a:solidFill>
              </a:rPr>
              <a:t>Don't be fooled by any misleading claims of job opportunities or career growth. Save yourself the agony and choose any other profession.</a:t>
            </a:r>
          </a:p>
          <a:p>
            <a:endParaRPr lang="en-GB" sz="1100" dirty="0">
              <a:solidFill>
                <a:srgbClr val="353740"/>
              </a:solidFill>
            </a:endParaRPr>
          </a:p>
          <a:p>
            <a:r>
              <a:rPr lang="en-GB" sz="1100" i="1" dirty="0">
                <a:solidFill>
                  <a:srgbClr val="353740"/>
                </a:solidFill>
              </a:rPr>
              <a:t>Published July 2009, anonymously, as a Facebook post.</a:t>
            </a:r>
            <a:endParaRPr lang="en-GB" sz="1100" i="1" dirty="0"/>
          </a:p>
        </p:txBody>
      </p:sp>
      <p:sp>
        <p:nvSpPr>
          <p:cNvPr id="8" name="TextBox 7">
            <a:extLst>
              <a:ext uri="{FF2B5EF4-FFF2-40B4-BE49-F238E27FC236}">
                <a16:creationId xmlns:a16="http://schemas.microsoft.com/office/drawing/2014/main" id="{A4810595-758E-700C-3DB3-0803D79BF01E}"/>
              </a:ext>
            </a:extLst>
          </p:cNvPr>
          <p:cNvSpPr txBox="1"/>
          <p:nvPr/>
        </p:nvSpPr>
        <p:spPr>
          <a:xfrm>
            <a:off x="260648" y="4349310"/>
            <a:ext cx="6120680" cy="4832092"/>
          </a:xfrm>
          <a:prstGeom prst="rect">
            <a:avLst/>
          </a:prstGeom>
          <a:noFill/>
        </p:spPr>
        <p:txBody>
          <a:bodyPr wrap="square" lIns="91440" tIns="45720" rIns="91440" bIns="45720" rtlCol="0" anchor="t">
            <a:spAutoFit/>
          </a:bodyPr>
          <a:lstStyle/>
          <a:p>
            <a:pPr marL="342900" indent="-342900">
              <a:buAutoNum type="arabicPeriod"/>
            </a:pPr>
            <a:r>
              <a:rPr lang="en-GB" sz="1100" b="0" i="0" dirty="0">
                <a:solidFill>
                  <a:srgbClr val="353740"/>
                </a:solidFill>
                <a:effectLst/>
              </a:rPr>
              <a:t>Start by looking at the author of the source. Who wrote it? Is the author an expert in the topic? Do they have any credentials or qualifications that make them an authority on the subject? </a:t>
            </a:r>
            <a:br>
              <a:rPr lang="en-GB" sz="1100" b="0" i="0" dirty="0">
                <a:solidFill>
                  <a:srgbClr val="353740"/>
                </a:solidFill>
                <a:effectLst/>
              </a:rPr>
            </a:br>
            <a:r>
              <a:rPr lang="en-GB" sz="1100" dirty="0">
                <a:solidFill>
                  <a:srgbClr val="353740"/>
                </a:solidFill>
              </a:rPr>
              <a:t/>
            </a:r>
            <a:br>
              <a:rPr lang="en-GB" sz="1100" dirty="0">
                <a:solidFill>
                  <a:srgbClr val="353740"/>
                </a:solidFill>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r>
              <a:rPr lang="en-GB" sz="1100" b="0" i="0" dirty="0">
                <a:solidFill>
                  <a:srgbClr val="353740"/>
                </a:solidFill>
                <a:effectLst/>
              </a:rPr>
              <a:t>Look at when the source was published. Is it recent or outdated? Is the information still relevant? </a:t>
            </a:r>
            <a:br>
              <a:rPr lang="en-GB" sz="1100" b="0" i="0" dirty="0">
                <a:solidFill>
                  <a:srgbClr val="353740"/>
                </a:solidFill>
                <a:effectLst/>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Check the source for bias. Does the author have any particular agenda or point of view that could influence their writing?</a:t>
            </a:r>
            <a:br>
              <a:rPr lang="en-GB" sz="1100" b="0" i="0" dirty="0">
                <a:solidFill>
                  <a:srgbClr val="353740"/>
                </a:solidFill>
                <a:effectLst/>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Look at the accuracy of the source. Are there any facts or statistics that can be verified? Are there any sources cited that can be checked for accuracy?</a:t>
            </a:r>
            <a:br>
              <a:rPr lang="en-GB" sz="1100" b="0" i="0" dirty="0">
                <a:solidFill>
                  <a:srgbClr val="353740"/>
                </a:solidFill>
                <a:effectLst/>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Consider the purpose of the source. Is it meant to inform, persuade, or entertain? Does it meet its purpose?</a:t>
            </a:r>
            <a:br>
              <a:rPr lang="en-GB" sz="1100" b="0" i="0" dirty="0">
                <a:solidFill>
                  <a:srgbClr val="353740"/>
                </a:solidFill>
                <a:effectLst/>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Finally, consider the quality of the source. Is it </a:t>
            </a:r>
            <a:r>
              <a:rPr lang="en-GB" sz="1100" dirty="0">
                <a:solidFill>
                  <a:srgbClr val="353740"/>
                </a:solidFill>
              </a:rPr>
              <a:t>well-written</a:t>
            </a:r>
            <a:r>
              <a:rPr lang="en-GB" sz="1100" b="0" i="0" dirty="0">
                <a:solidFill>
                  <a:srgbClr val="353740"/>
                </a:solidFill>
                <a:effectLst/>
              </a:rPr>
              <a:t> and </a:t>
            </a:r>
            <a:r>
              <a:rPr lang="en-GB" sz="1100" dirty="0">
                <a:solidFill>
                  <a:srgbClr val="353740"/>
                </a:solidFill>
              </a:rPr>
              <a:t>organised</a:t>
            </a:r>
            <a:r>
              <a:rPr lang="en-GB" sz="1100" b="0" i="0" dirty="0">
                <a:solidFill>
                  <a:srgbClr val="353740"/>
                </a:solidFill>
                <a:effectLst/>
              </a:rPr>
              <a:t>? Does it contain any errors or typos?</a:t>
            </a:r>
            <a:br>
              <a:rPr lang="en-GB" sz="1100" b="0" i="0" dirty="0">
                <a:solidFill>
                  <a:srgbClr val="353740"/>
                </a:solidFill>
                <a:effectLst/>
              </a:rPr>
            </a:br>
            <a:endParaRPr lang="en-GB" sz="1100" dirty="0"/>
          </a:p>
          <a:p>
            <a:pPr marL="342900" indent="-342900">
              <a:buAutoNum type="arabicPeriod"/>
            </a:pPr>
            <a:endParaRPr lang="en-GB" sz="1100" dirty="0"/>
          </a:p>
        </p:txBody>
      </p:sp>
      <p:pic>
        <p:nvPicPr>
          <p:cNvPr id="7" name="Picture 6">
            <a:extLst>
              <a:ext uri="{FF2B5EF4-FFF2-40B4-BE49-F238E27FC236}">
                <a16:creationId xmlns:a16="http://schemas.microsoft.com/office/drawing/2014/main" id="{7135135F-5BD1-D024-FFE3-9E3FF69C4BD2}"/>
              </a:ext>
            </a:extLst>
          </p:cNvPr>
          <p:cNvPicPr>
            <a:picLocks noChangeAspect="1"/>
          </p:cNvPicPr>
          <p:nvPr/>
        </p:nvPicPr>
        <p:blipFill>
          <a:blip r:embed="rId2"/>
          <a:stretch>
            <a:fillRect/>
          </a:stretch>
        </p:blipFill>
        <p:spPr>
          <a:xfrm>
            <a:off x="6222814" y="9129169"/>
            <a:ext cx="504770" cy="523875"/>
          </a:xfrm>
          <a:prstGeom prst="rect">
            <a:avLst/>
          </a:prstGeom>
        </p:spPr>
      </p:pic>
    </p:spTree>
    <p:extLst>
      <p:ext uri="{BB962C8B-B14F-4D97-AF65-F5344CB8AC3E}">
        <p14:creationId xmlns:p14="http://schemas.microsoft.com/office/powerpoint/2010/main" val="40441717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3D65A-2C4A-6D20-9D1A-D9B859CD9F86}"/>
              </a:ext>
            </a:extLst>
          </p:cNvPr>
          <p:cNvSpPr>
            <a:spLocks noGrp="1"/>
          </p:cNvSpPr>
          <p:nvPr>
            <p:ph type="title"/>
          </p:nvPr>
        </p:nvSpPr>
        <p:spPr>
          <a:xfrm>
            <a:off x="260648" y="1064568"/>
            <a:ext cx="5915025" cy="864091"/>
          </a:xfrm>
        </p:spPr>
        <p:txBody>
          <a:bodyPr anchor="t"/>
          <a:lstStyle/>
          <a:p>
            <a:r>
              <a:rPr lang="en-GB" b="1" i="1" dirty="0"/>
              <a:t>Evaluating sources</a:t>
            </a:r>
          </a:p>
        </p:txBody>
      </p:sp>
      <p:sp>
        <p:nvSpPr>
          <p:cNvPr id="3" name="Date Placeholder 2">
            <a:extLst>
              <a:ext uri="{FF2B5EF4-FFF2-40B4-BE49-F238E27FC236}">
                <a16:creationId xmlns:a16="http://schemas.microsoft.com/office/drawing/2014/main" id="{7590B4E2-63CB-6E46-BAC3-48B155DB8356}"/>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FE85AE15-6C98-E11B-9164-486A3313F379}"/>
              </a:ext>
            </a:extLst>
          </p:cNvPr>
          <p:cNvSpPr>
            <a:spLocks noGrp="1"/>
          </p:cNvSpPr>
          <p:nvPr>
            <p:ph type="ftr" sz="quarter" idx="11"/>
          </p:nvPr>
        </p:nvSpPr>
        <p:spPr>
          <a:xfrm>
            <a:off x="1628800" y="9181402"/>
            <a:ext cx="3096344" cy="527403"/>
          </a:xfrm>
        </p:spPr>
        <p:txBody>
          <a:bodyPr/>
          <a:lstStyle/>
          <a:p>
            <a:r>
              <a:rPr lang="en-US"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FD5467E6-0FEE-BA30-4492-7FB039067A8C}"/>
              </a:ext>
            </a:extLst>
          </p:cNvPr>
          <p:cNvSpPr>
            <a:spLocks noGrp="1"/>
          </p:cNvSpPr>
          <p:nvPr>
            <p:ph type="sldNum" sz="quarter" idx="12"/>
          </p:nvPr>
        </p:nvSpPr>
        <p:spPr/>
        <p:txBody>
          <a:bodyPr/>
          <a:lstStyle/>
          <a:p>
            <a:fld id="{EFC07C4F-4DD7-4452-9CBE-7B4BC77324C7}" type="slidenum">
              <a:rPr lang="en-GB" smtClean="0"/>
              <a:t>15</a:t>
            </a:fld>
            <a:endParaRPr lang="en-GB"/>
          </a:p>
        </p:txBody>
      </p:sp>
      <p:sp>
        <p:nvSpPr>
          <p:cNvPr id="7" name="TextBox 6">
            <a:extLst>
              <a:ext uri="{FF2B5EF4-FFF2-40B4-BE49-F238E27FC236}">
                <a16:creationId xmlns:a16="http://schemas.microsoft.com/office/drawing/2014/main" id="{A05BF9B8-9D88-163F-BC69-F14369BD43B0}"/>
              </a:ext>
            </a:extLst>
          </p:cNvPr>
          <p:cNvSpPr txBox="1"/>
          <p:nvPr/>
        </p:nvSpPr>
        <p:spPr>
          <a:xfrm>
            <a:off x="260648" y="1538714"/>
            <a:ext cx="6336704" cy="280076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100" b="1" i="1" dirty="0">
                <a:solidFill>
                  <a:schemeClr val="tx1"/>
                </a:solidFill>
                <a:effectLst/>
              </a:rPr>
              <a:t>Becoming a Plumber: A Promising Career Choice in the UK</a:t>
            </a:r>
          </a:p>
          <a:p>
            <a:endParaRPr lang="en-GB" sz="1100" b="0" i="0" dirty="0">
              <a:solidFill>
                <a:schemeClr val="tx1"/>
              </a:solidFill>
              <a:effectLst/>
            </a:endParaRPr>
          </a:p>
          <a:p>
            <a:r>
              <a:rPr lang="en-GB" sz="1100" b="0" i="0" dirty="0">
                <a:solidFill>
                  <a:schemeClr val="tx1"/>
                </a:solidFill>
                <a:effectLst/>
              </a:rPr>
              <a:t>Plumbing in the UK offers a promising career path with increasing job opportunities. The industry provides stability and job security due to the essential nature of plumbing services. </a:t>
            </a:r>
          </a:p>
          <a:p>
            <a:endParaRPr lang="en-GB" sz="1100" dirty="0">
              <a:solidFill>
                <a:schemeClr val="tx1"/>
              </a:solidFill>
            </a:endParaRPr>
          </a:p>
          <a:p>
            <a:r>
              <a:rPr lang="en-GB" sz="1100" b="0" i="0" dirty="0">
                <a:solidFill>
                  <a:schemeClr val="tx1"/>
                </a:solidFill>
                <a:effectLst/>
              </a:rPr>
              <a:t>Plumbers can expect competitive compensation, with average salaries ranging from £15,000 to £40,000 per year. The diverse work environments, including residential, commercial, and construction sites, offer varied experiences. Pursuing additional training and certifications can lead to professional growth and higher-level positions. </a:t>
            </a:r>
          </a:p>
          <a:p>
            <a:endParaRPr lang="en-GB" sz="1100" dirty="0">
              <a:solidFill>
                <a:schemeClr val="tx1"/>
              </a:solidFill>
            </a:endParaRPr>
          </a:p>
          <a:p>
            <a:r>
              <a:rPr lang="en-GB" sz="1100" b="0" i="0" dirty="0">
                <a:solidFill>
                  <a:schemeClr val="tx1"/>
                </a:solidFill>
                <a:effectLst/>
              </a:rPr>
              <a:t>With growing demand, competitive pay, and opportunities for advancement, plumbing presents a rewarding career choice in the UK.</a:t>
            </a:r>
          </a:p>
          <a:p>
            <a:endParaRPr lang="en-GB" sz="1100" b="0" i="0" dirty="0">
              <a:solidFill>
                <a:srgbClr val="353740"/>
              </a:solidFill>
              <a:effectLst/>
            </a:endParaRPr>
          </a:p>
          <a:p>
            <a:r>
              <a:rPr lang="en-GB" sz="1100" b="0" i="0" dirty="0">
                <a:solidFill>
                  <a:srgbClr val="353740"/>
                </a:solidFill>
                <a:effectLst/>
              </a:rPr>
              <a:t>(References: 1.</a:t>
            </a:r>
            <a:r>
              <a:rPr lang="en-GB" sz="1100" dirty="0">
                <a:hlinkClick r:id="rId2"/>
              </a:rPr>
              <a:t> Plumber | Explore careers | National Careers Service</a:t>
            </a:r>
            <a:r>
              <a:rPr lang="en-GB" sz="1100" dirty="0"/>
              <a:t> 2. </a:t>
            </a:r>
            <a:r>
              <a:rPr lang="en-GB" sz="1100" dirty="0">
                <a:hlinkClick r:id="rId3"/>
              </a:rPr>
              <a:t>How To Become a Plumber in 6 Steps (With Salary Info) | Indeed.com UK</a:t>
            </a:r>
            <a:r>
              <a:rPr lang="en-GB" sz="1100" dirty="0"/>
              <a:t> </a:t>
            </a:r>
            <a:br>
              <a:rPr lang="en-GB" sz="1100" dirty="0"/>
            </a:br>
            <a:r>
              <a:rPr lang="en-GB" sz="1100" i="1" dirty="0">
                <a:solidFill>
                  <a:srgbClr val="353740"/>
                </a:solidFill>
              </a:rPr>
              <a:t>Published October 2022 in an information leaflet at a local college.</a:t>
            </a:r>
            <a:endParaRPr lang="en-GB" sz="1100" i="1" dirty="0"/>
          </a:p>
        </p:txBody>
      </p:sp>
      <p:sp>
        <p:nvSpPr>
          <p:cNvPr id="9" name="TextBox 8">
            <a:extLst>
              <a:ext uri="{FF2B5EF4-FFF2-40B4-BE49-F238E27FC236}">
                <a16:creationId xmlns:a16="http://schemas.microsoft.com/office/drawing/2014/main" id="{F4C91D66-A4E7-74B5-AB94-07B335E1B37F}"/>
              </a:ext>
            </a:extLst>
          </p:cNvPr>
          <p:cNvSpPr txBox="1"/>
          <p:nvPr/>
        </p:nvSpPr>
        <p:spPr>
          <a:xfrm>
            <a:off x="260648" y="4349310"/>
            <a:ext cx="6336704" cy="4832092"/>
          </a:xfrm>
          <a:prstGeom prst="rect">
            <a:avLst/>
          </a:prstGeom>
          <a:noFill/>
        </p:spPr>
        <p:txBody>
          <a:bodyPr wrap="square" lIns="91440" tIns="45720" rIns="91440" bIns="45720" rtlCol="0" anchor="t">
            <a:spAutoFit/>
          </a:bodyPr>
          <a:lstStyle/>
          <a:p>
            <a:pPr marL="342900" indent="-342900">
              <a:buAutoNum type="arabicPeriod"/>
            </a:pPr>
            <a:r>
              <a:rPr lang="en-GB" sz="1100" b="0" i="0" dirty="0">
                <a:solidFill>
                  <a:srgbClr val="353740"/>
                </a:solidFill>
                <a:effectLst/>
              </a:rPr>
              <a:t>Start by looking at the author of the source. Who wrote it? Is the author an expert in the topic? Do they have any credentials or qualifications that make them an authority on the subject? </a:t>
            </a:r>
            <a:br>
              <a:rPr lang="en-GB" sz="1100" b="0" i="0" dirty="0">
                <a:solidFill>
                  <a:srgbClr val="353740"/>
                </a:solidFill>
                <a:effectLst/>
              </a:rPr>
            </a:br>
            <a:r>
              <a:rPr lang="en-GB" sz="1100" dirty="0">
                <a:solidFill>
                  <a:srgbClr val="353740"/>
                </a:solidFill>
              </a:rPr>
              <a:t/>
            </a:r>
            <a:br>
              <a:rPr lang="en-GB" sz="1100" dirty="0">
                <a:solidFill>
                  <a:srgbClr val="353740"/>
                </a:solidFill>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r>
              <a:rPr lang="en-GB" sz="1100" b="0" i="0" dirty="0">
                <a:solidFill>
                  <a:srgbClr val="353740"/>
                </a:solidFill>
                <a:effectLst/>
              </a:rPr>
              <a:t>Look at when the source was published. Is it recent or outdated? Is the information still relevant? </a:t>
            </a:r>
            <a:br>
              <a:rPr lang="en-GB" sz="1100" b="0" i="0" dirty="0">
                <a:solidFill>
                  <a:srgbClr val="353740"/>
                </a:solidFill>
                <a:effectLst/>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Check the source for bias. Does the author have any particular agenda or point of view that could influence their writing?</a:t>
            </a:r>
            <a:br>
              <a:rPr lang="en-GB" sz="1100" b="0" i="0" dirty="0">
                <a:solidFill>
                  <a:srgbClr val="353740"/>
                </a:solidFill>
                <a:effectLst/>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Look at the accuracy of the source. Are there any facts or statistics that can be verified? Are there any sources cited that can be checked for accuracy?</a:t>
            </a:r>
            <a:br>
              <a:rPr lang="en-GB" sz="1100" b="0" i="0" dirty="0">
                <a:solidFill>
                  <a:srgbClr val="353740"/>
                </a:solidFill>
                <a:effectLst/>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Consider the purpose of the source. Is it meant to inform, persuade, or entertain? Does it meet its purpose?</a:t>
            </a:r>
            <a:br>
              <a:rPr lang="en-GB" sz="1100" b="0" i="0" dirty="0">
                <a:solidFill>
                  <a:srgbClr val="353740"/>
                </a:solidFill>
                <a:effectLst/>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Finally, consider the quality of the source. Is it well-written and </a:t>
            </a:r>
            <a:r>
              <a:rPr lang="en-GB" sz="1100" dirty="0">
                <a:solidFill>
                  <a:srgbClr val="353740"/>
                </a:solidFill>
              </a:rPr>
              <a:t>organised</a:t>
            </a:r>
            <a:r>
              <a:rPr lang="en-GB" sz="1100" b="0" i="0" dirty="0">
                <a:solidFill>
                  <a:srgbClr val="353740"/>
                </a:solidFill>
                <a:effectLst/>
              </a:rPr>
              <a:t>? Does it contain any errors or typos?</a:t>
            </a:r>
            <a:br>
              <a:rPr lang="en-GB" sz="1100" b="0" i="0" dirty="0">
                <a:solidFill>
                  <a:srgbClr val="353740"/>
                </a:solidFill>
                <a:effectLst/>
              </a:rPr>
            </a:br>
            <a:endParaRPr lang="en-GB" sz="1100" dirty="0"/>
          </a:p>
          <a:p>
            <a:pPr marL="342900" indent="-342900">
              <a:buAutoNum type="arabicPeriod"/>
            </a:pPr>
            <a:endParaRPr lang="en-GB" sz="1100" dirty="0"/>
          </a:p>
        </p:txBody>
      </p:sp>
      <p:pic>
        <p:nvPicPr>
          <p:cNvPr id="6" name="Picture 5">
            <a:extLst>
              <a:ext uri="{FF2B5EF4-FFF2-40B4-BE49-F238E27FC236}">
                <a16:creationId xmlns:a16="http://schemas.microsoft.com/office/drawing/2014/main" id="{777B49A4-2E3A-03FC-A541-71FAD5A9CBF4}"/>
              </a:ext>
            </a:extLst>
          </p:cNvPr>
          <p:cNvPicPr>
            <a:picLocks noGrp="1" noRot="1" noChangeAspect="1" noMove="1" noResize="1" noEditPoints="1" noAdjustHandles="1" noChangeArrowheads="1" noChangeShapeType="1" noCrop="1"/>
          </p:cNvPicPr>
          <p:nvPr/>
        </p:nvPicPr>
        <p:blipFill>
          <a:blip r:embed="rId4"/>
          <a:stretch>
            <a:fillRect/>
          </a:stretch>
        </p:blipFill>
        <p:spPr>
          <a:xfrm>
            <a:off x="6236598" y="9138966"/>
            <a:ext cx="504770" cy="523875"/>
          </a:xfrm>
          <a:prstGeom prst="rect">
            <a:avLst/>
          </a:prstGeom>
        </p:spPr>
      </p:pic>
    </p:spTree>
    <p:extLst>
      <p:ext uri="{BB962C8B-B14F-4D97-AF65-F5344CB8AC3E}">
        <p14:creationId xmlns:p14="http://schemas.microsoft.com/office/powerpoint/2010/main" val="3789180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41DE7-CCBB-40AC-B3AF-F02CFA319EF2}"/>
              </a:ext>
            </a:extLst>
          </p:cNvPr>
          <p:cNvSpPr>
            <a:spLocks noGrp="1"/>
          </p:cNvSpPr>
          <p:nvPr>
            <p:ph type="title"/>
          </p:nvPr>
        </p:nvSpPr>
        <p:spPr>
          <a:xfrm>
            <a:off x="260648" y="1064568"/>
            <a:ext cx="5915025" cy="864091"/>
          </a:xfrm>
        </p:spPr>
        <p:txBody>
          <a:bodyPr/>
          <a:lstStyle/>
          <a:p>
            <a:r>
              <a:rPr lang="en-GB" b="1" i="1" dirty="0"/>
              <a:t>Personal details</a:t>
            </a:r>
          </a:p>
        </p:txBody>
      </p:sp>
      <p:sp>
        <p:nvSpPr>
          <p:cNvPr id="3" name="Date Placeholder 2">
            <a:extLst>
              <a:ext uri="{FF2B5EF4-FFF2-40B4-BE49-F238E27FC236}">
                <a16:creationId xmlns:a16="http://schemas.microsoft.com/office/drawing/2014/main" id="{B5C3B6B3-861E-4EF6-819B-FC6BCEC8744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64B6CA3F-F1EA-4A71-8FC9-034E84BD7171}"/>
              </a:ext>
            </a:extLst>
          </p:cNvPr>
          <p:cNvSpPr>
            <a:spLocks noGrp="1"/>
          </p:cNvSpPr>
          <p:nvPr>
            <p:ph type="ftr" sz="quarter" idx="11"/>
          </p:nvPr>
        </p:nvSpPr>
        <p:spPr>
          <a:xfrm>
            <a:off x="1808822" y="9181402"/>
            <a:ext cx="298833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D808A5C5-E198-4B47-BDED-09BA2E3E842D}"/>
              </a:ext>
            </a:extLst>
          </p:cNvPr>
          <p:cNvSpPr>
            <a:spLocks noGrp="1"/>
          </p:cNvSpPr>
          <p:nvPr>
            <p:ph type="sldNum" sz="quarter" idx="12"/>
          </p:nvPr>
        </p:nvSpPr>
        <p:spPr/>
        <p:txBody>
          <a:bodyPr/>
          <a:lstStyle/>
          <a:p>
            <a:fld id="{EFC07C4F-4DD7-4452-9CBE-7B4BC77324C7}" type="slidenum">
              <a:rPr lang="en-GB" smtClean="0"/>
              <a:t>16</a:t>
            </a:fld>
            <a:endParaRPr lang="en-GB"/>
          </a:p>
        </p:txBody>
      </p:sp>
      <p:sp>
        <p:nvSpPr>
          <p:cNvPr id="7" name="Arrow: Left 6">
            <a:extLst>
              <a:ext uri="{FF2B5EF4-FFF2-40B4-BE49-F238E27FC236}">
                <a16:creationId xmlns:a16="http://schemas.microsoft.com/office/drawing/2014/main" id="{6DA6AC02-CBB1-470D-913E-5070CD0B0A55}"/>
              </a:ext>
            </a:extLst>
          </p:cNvPr>
          <p:cNvSpPr/>
          <p:nvPr/>
        </p:nvSpPr>
        <p:spPr>
          <a:xfrm>
            <a:off x="289001" y="1928659"/>
            <a:ext cx="6174678" cy="2313909"/>
          </a:xfrm>
          <a:prstGeom prst="leftArrow">
            <a:avLst>
              <a:gd name="adj1" fmla="val 50000"/>
              <a:gd name="adj2" fmla="val 27961"/>
            </a:avLst>
          </a:prstGeom>
          <a:ln w="28575">
            <a:solidFill>
              <a:srgbClr val="F4891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8" name="Arrow: Right 7">
            <a:extLst>
              <a:ext uri="{FF2B5EF4-FFF2-40B4-BE49-F238E27FC236}">
                <a16:creationId xmlns:a16="http://schemas.microsoft.com/office/drawing/2014/main" id="{CF5F5614-8FBD-44A3-A5BB-F733D4127A20}"/>
              </a:ext>
            </a:extLst>
          </p:cNvPr>
          <p:cNvSpPr/>
          <p:nvPr/>
        </p:nvSpPr>
        <p:spPr>
          <a:xfrm>
            <a:off x="508733" y="6897216"/>
            <a:ext cx="5967647" cy="2210578"/>
          </a:xfrm>
          <a:prstGeom prst="rightArrow">
            <a:avLst>
              <a:gd name="adj1" fmla="val 50000"/>
              <a:gd name="adj2" fmla="val 29467"/>
            </a:avLst>
          </a:prstGeom>
          <a:ln w="28575">
            <a:solidFill>
              <a:srgbClr val="FBD208"/>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6" name="Arrow: Left-Right 5">
            <a:extLst>
              <a:ext uri="{FF2B5EF4-FFF2-40B4-BE49-F238E27FC236}">
                <a16:creationId xmlns:a16="http://schemas.microsoft.com/office/drawing/2014/main" id="{010B5DC1-7C2D-4352-89B6-D4292A517058}"/>
              </a:ext>
            </a:extLst>
          </p:cNvPr>
          <p:cNvSpPr/>
          <p:nvPr/>
        </p:nvSpPr>
        <p:spPr>
          <a:xfrm>
            <a:off x="289001" y="4478199"/>
            <a:ext cx="6187379" cy="2275001"/>
          </a:xfrm>
          <a:prstGeom prst="leftRightArrow">
            <a:avLst>
              <a:gd name="adj1" fmla="val 45855"/>
              <a:gd name="adj2" fmla="val 32835"/>
            </a:avLst>
          </a:prstGeom>
          <a:ln w="28575">
            <a:solidFill>
              <a:srgbClr val="BFD455"/>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10" name="TextBox 9">
            <a:extLst>
              <a:ext uri="{FF2B5EF4-FFF2-40B4-BE49-F238E27FC236}">
                <a16:creationId xmlns:a16="http://schemas.microsoft.com/office/drawing/2014/main" id="{2D3DA47F-3454-4AA3-A747-3EFE97A2A737}"/>
              </a:ext>
            </a:extLst>
          </p:cNvPr>
          <p:cNvSpPr txBox="1"/>
          <p:nvPr/>
        </p:nvSpPr>
        <p:spPr>
          <a:xfrm>
            <a:off x="228708" y="2072675"/>
            <a:ext cx="3432412" cy="369332"/>
          </a:xfrm>
          <a:prstGeom prst="rect">
            <a:avLst/>
          </a:prstGeom>
          <a:noFill/>
        </p:spPr>
        <p:txBody>
          <a:bodyPr wrap="square">
            <a:spAutoFit/>
          </a:bodyPr>
          <a:lstStyle/>
          <a:p>
            <a:pPr algn="ctr"/>
            <a:r>
              <a:rPr lang="en-GB" i="1" dirty="0"/>
              <a:t>In the past, I…</a:t>
            </a:r>
          </a:p>
        </p:txBody>
      </p:sp>
      <p:sp>
        <p:nvSpPr>
          <p:cNvPr id="12" name="TextBox 11">
            <a:extLst>
              <a:ext uri="{FF2B5EF4-FFF2-40B4-BE49-F238E27FC236}">
                <a16:creationId xmlns:a16="http://schemas.microsoft.com/office/drawing/2014/main" id="{FA957E84-E8AD-45BE-845C-3452C07EEF45}"/>
              </a:ext>
            </a:extLst>
          </p:cNvPr>
          <p:cNvSpPr txBox="1"/>
          <p:nvPr/>
        </p:nvSpPr>
        <p:spPr>
          <a:xfrm>
            <a:off x="2407191" y="7022246"/>
            <a:ext cx="3432412" cy="369332"/>
          </a:xfrm>
          <a:prstGeom prst="rect">
            <a:avLst/>
          </a:prstGeom>
          <a:noFill/>
        </p:spPr>
        <p:txBody>
          <a:bodyPr wrap="square">
            <a:spAutoFit/>
          </a:bodyPr>
          <a:lstStyle/>
          <a:p>
            <a:pPr algn="r"/>
            <a:r>
              <a:rPr lang="en-GB" i="1" dirty="0"/>
              <a:t>In the future, I…</a:t>
            </a:r>
          </a:p>
        </p:txBody>
      </p:sp>
      <p:sp>
        <p:nvSpPr>
          <p:cNvPr id="13" name="TextBox 12">
            <a:extLst>
              <a:ext uri="{FF2B5EF4-FFF2-40B4-BE49-F238E27FC236}">
                <a16:creationId xmlns:a16="http://schemas.microsoft.com/office/drawing/2014/main" id="{ED974998-691C-4485-A314-09748E8C9F21}"/>
              </a:ext>
            </a:extLst>
          </p:cNvPr>
          <p:cNvSpPr txBox="1"/>
          <p:nvPr/>
        </p:nvSpPr>
        <p:spPr>
          <a:xfrm>
            <a:off x="1666484" y="4685543"/>
            <a:ext cx="3432412" cy="369332"/>
          </a:xfrm>
          <a:prstGeom prst="rect">
            <a:avLst/>
          </a:prstGeom>
          <a:noFill/>
        </p:spPr>
        <p:txBody>
          <a:bodyPr wrap="square">
            <a:spAutoFit/>
          </a:bodyPr>
          <a:lstStyle/>
          <a:p>
            <a:pPr algn="ctr"/>
            <a:r>
              <a:rPr lang="en-GB" i="1" dirty="0"/>
              <a:t>Presently, I…</a:t>
            </a:r>
          </a:p>
        </p:txBody>
      </p:sp>
      <p:pic>
        <p:nvPicPr>
          <p:cNvPr id="9" name="Picture 8">
            <a:extLst>
              <a:ext uri="{FF2B5EF4-FFF2-40B4-BE49-F238E27FC236}">
                <a16:creationId xmlns:a16="http://schemas.microsoft.com/office/drawing/2014/main" id="{6C8F3BEC-2490-0C5E-5B7F-BAE9B3C5CA1F}"/>
              </a:ext>
            </a:extLst>
          </p:cNvPr>
          <p:cNvPicPr>
            <a:picLocks noChangeAspect="1"/>
          </p:cNvPicPr>
          <p:nvPr/>
        </p:nvPicPr>
        <p:blipFill>
          <a:blip r:embed="rId2"/>
          <a:stretch>
            <a:fillRect/>
          </a:stretch>
        </p:blipFill>
        <p:spPr>
          <a:xfrm>
            <a:off x="6252203" y="9178154"/>
            <a:ext cx="504770" cy="523875"/>
          </a:xfrm>
          <a:prstGeom prst="rect">
            <a:avLst/>
          </a:prstGeom>
        </p:spPr>
      </p:pic>
    </p:spTree>
    <p:extLst>
      <p:ext uri="{BB962C8B-B14F-4D97-AF65-F5344CB8AC3E}">
        <p14:creationId xmlns:p14="http://schemas.microsoft.com/office/powerpoint/2010/main" val="17625460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53E66-46FB-4B5B-9C14-DC09F13CF7FD}"/>
              </a:ext>
            </a:extLst>
          </p:cNvPr>
          <p:cNvSpPr>
            <a:spLocks noGrp="1"/>
          </p:cNvSpPr>
          <p:nvPr>
            <p:ph type="title"/>
          </p:nvPr>
        </p:nvSpPr>
        <p:spPr>
          <a:xfrm>
            <a:off x="332656" y="992560"/>
            <a:ext cx="5915025" cy="527403"/>
          </a:xfrm>
        </p:spPr>
        <p:txBody>
          <a:bodyPr>
            <a:normAutofit fontScale="90000"/>
          </a:bodyPr>
          <a:lstStyle/>
          <a:p>
            <a:r>
              <a:rPr lang="en-GB" b="1" i="1" dirty="0"/>
              <a:t>Just a minute!</a:t>
            </a:r>
          </a:p>
        </p:txBody>
      </p:sp>
      <p:sp>
        <p:nvSpPr>
          <p:cNvPr id="3" name="Date Placeholder 2">
            <a:extLst>
              <a:ext uri="{FF2B5EF4-FFF2-40B4-BE49-F238E27FC236}">
                <a16:creationId xmlns:a16="http://schemas.microsoft.com/office/drawing/2014/main" id="{ECDECA11-7CB6-46DA-A777-37205C73C63D}"/>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9246E54D-C683-4AF1-8DF6-81CAF7442034}"/>
              </a:ext>
            </a:extLst>
          </p:cNvPr>
          <p:cNvSpPr>
            <a:spLocks noGrp="1"/>
          </p:cNvSpPr>
          <p:nvPr>
            <p:ph type="ftr" sz="quarter" idx="11"/>
          </p:nvPr>
        </p:nvSpPr>
        <p:spPr>
          <a:xfrm>
            <a:off x="1677684" y="9181402"/>
            <a:ext cx="304746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CBFDEF72-0B43-4EAF-9275-63608A1B44B4}"/>
              </a:ext>
            </a:extLst>
          </p:cNvPr>
          <p:cNvSpPr>
            <a:spLocks noGrp="1"/>
          </p:cNvSpPr>
          <p:nvPr>
            <p:ph type="sldNum" sz="quarter" idx="12"/>
          </p:nvPr>
        </p:nvSpPr>
        <p:spPr/>
        <p:txBody>
          <a:bodyPr/>
          <a:lstStyle/>
          <a:p>
            <a:fld id="{EFC07C4F-4DD7-4452-9CBE-7B4BC77324C7}" type="slidenum">
              <a:rPr lang="en-GB" smtClean="0"/>
              <a:t>17</a:t>
            </a:fld>
            <a:endParaRPr lang="en-GB"/>
          </a:p>
        </p:txBody>
      </p:sp>
      <p:graphicFrame>
        <p:nvGraphicFramePr>
          <p:cNvPr id="15" name="Table 15">
            <a:extLst>
              <a:ext uri="{FF2B5EF4-FFF2-40B4-BE49-F238E27FC236}">
                <a16:creationId xmlns:a16="http://schemas.microsoft.com/office/drawing/2014/main" id="{CFB47D10-59C2-4562-9379-A4EB73CD4F02}"/>
              </a:ext>
            </a:extLst>
          </p:cNvPr>
          <p:cNvGraphicFramePr>
            <a:graphicFrameLocks noGrp="1"/>
          </p:cNvGraphicFramePr>
          <p:nvPr>
            <p:extLst>
              <p:ext uri="{D42A27DB-BD31-4B8C-83A1-F6EECF244321}">
                <p14:modId xmlns:p14="http://schemas.microsoft.com/office/powerpoint/2010/main" val="1359199983"/>
              </p:ext>
            </p:extLst>
          </p:nvPr>
        </p:nvGraphicFramePr>
        <p:xfrm>
          <a:off x="332656" y="2648744"/>
          <a:ext cx="6264700" cy="527403"/>
        </p:xfrm>
        <a:graphic>
          <a:graphicData uri="http://schemas.openxmlformats.org/drawingml/2006/table">
            <a:tbl>
              <a:tblPr firstRow="1" bandRow="1">
                <a:tableStyleId>{5940675A-B579-460E-94D1-54222C63F5DA}</a:tableStyleId>
              </a:tblPr>
              <a:tblGrid>
                <a:gridCol w="626470">
                  <a:extLst>
                    <a:ext uri="{9D8B030D-6E8A-4147-A177-3AD203B41FA5}">
                      <a16:colId xmlns:a16="http://schemas.microsoft.com/office/drawing/2014/main" val="2439881576"/>
                    </a:ext>
                  </a:extLst>
                </a:gridCol>
                <a:gridCol w="626470">
                  <a:extLst>
                    <a:ext uri="{9D8B030D-6E8A-4147-A177-3AD203B41FA5}">
                      <a16:colId xmlns:a16="http://schemas.microsoft.com/office/drawing/2014/main" val="1601371872"/>
                    </a:ext>
                  </a:extLst>
                </a:gridCol>
                <a:gridCol w="626470">
                  <a:extLst>
                    <a:ext uri="{9D8B030D-6E8A-4147-A177-3AD203B41FA5}">
                      <a16:colId xmlns:a16="http://schemas.microsoft.com/office/drawing/2014/main" val="2429733905"/>
                    </a:ext>
                  </a:extLst>
                </a:gridCol>
                <a:gridCol w="626470">
                  <a:extLst>
                    <a:ext uri="{9D8B030D-6E8A-4147-A177-3AD203B41FA5}">
                      <a16:colId xmlns:a16="http://schemas.microsoft.com/office/drawing/2014/main" val="3922896144"/>
                    </a:ext>
                  </a:extLst>
                </a:gridCol>
                <a:gridCol w="626470">
                  <a:extLst>
                    <a:ext uri="{9D8B030D-6E8A-4147-A177-3AD203B41FA5}">
                      <a16:colId xmlns:a16="http://schemas.microsoft.com/office/drawing/2014/main" val="4033561058"/>
                    </a:ext>
                  </a:extLst>
                </a:gridCol>
                <a:gridCol w="626470">
                  <a:extLst>
                    <a:ext uri="{9D8B030D-6E8A-4147-A177-3AD203B41FA5}">
                      <a16:colId xmlns:a16="http://schemas.microsoft.com/office/drawing/2014/main" val="3761408092"/>
                    </a:ext>
                  </a:extLst>
                </a:gridCol>
                <a:gridCol w="626470">
                  <a:extLst>
                    <a:ext uri="{9D8B030D-6E8A-4147-A177-3AD203B41FA5}">
                      <a16:colId xmlns:a16="http://schemas.microsoft.com/office/drawing/2014/main" val="186634811"/>
                    </a:ext>
                  </a:extLst>
                </a:gridCol>
                <a:gridCol w="626470">
                  <a:extLst>
                    <a:ext uri="{9D8B030D-6E8A-4147-A177-3AD203B41FA5}">
                      <a16:colId xmlns:a16="http://schemas.microsoft.com/office/drawing/2014/main" val="3674989716"/>
                    </a:ext>
                  </a:extLst>
                </a:gridCol>
                <a:gridCol w="626470">
                  <a:extLst>
                    <a:ext uri="{9D8B030D-6E8A-4147-A177-3AD203B41FA5}">
                      <a16:colId xmlns:a16="http://schemas.microsoft.com/office/drawing/2014/main" val="3162518538"/>
                    </a:ext>
                  </a:extLst>
                </a:gridCol>
                <a:gridCol w="626470">
                  <a:extLst>
                    <a:ext uri="{9D8B030D-6E8A-4147-A177-3AD203B41FA5}">
                      <a16:colId xmlns:a16="http://schemas.microsoft.com/office/drawing/2014/main" val="326936920"/>
                    </a:ext>
                  </a:extLst>
                </a:gridCol>
              </a:tblGrid>
              <a:tr h="527403">
                <a:tc>
                  <a:txBody>
                    <a:bodyPr/>
                    <a:lstStyle/>
                    <a:p>
                      <a:pPr algn="ctr"/>
                      <a:r>
                        <a:rPr lang="en-GB" dirty="0"/>
                        <a:t>1</a:t>
                      </a:r>
                    </a:p>
                  </a:txBody>
                  <a:tcPr anchor="ctr"/>
                </a:tc>
                <a:tc>
                  <a:txBody>
                    <a:bodyPr/>
                    <a:lstStyle/>
                    <a:p>
                      <a:pPr algn="ctr"/>
                      <a:r>
                        <a:rPr lang="en-GB" dirty="0"/>
                        <a:t>2</a:t>
                      </a:r>
                    </a:p>
                  </a:txBody>
                  <a:tcPr anchor="ctr"/>
                </a:tc>
                <a:tc>
                  <a:txBody>
                    <a:bodyPr/>
                    <a:lstStyle/>
                    <a:p>
                      <a:pPr algn="ctr"/>
                      <a:r>
                        <a:rPr lang="en-GB" dirty="0"/>
                        <a:t>3</a:t>
                      </a:r>
                    </a:p>
                  </a:txBody>
                  <a:tcPr anchor="ctr"/>
                </a:tc>
                <a:tc>
                  <a:txBody>
                    <a:bodyPr/>
                    <a:lstStyle/>
                    <a:p>
                      <a:pPr algn="ctr"/>
                      <a:r>
                        <a:rPr lang="en-GB" dirty="0"/>
                        <a:t>4</a:t>
                      </a:r>
                    </a:p>
                  </a:txBody>
                  <a:tcPr anchor="ctr"/>
                </a:tc>
                <a:tc>
                  <a:txBody>
                    <a:bodyPr/>
                    <a:lstStyle/>
                    <a:p>
                      <a:pPr algn="ctr"/>
                      <a:r>
                        <a:rPr lang="en-GB" dirty="0"/>
                        <a:t>5</a:t>
                      </a:r>
                    </a:p>
                  </a:txBody>
                  <a:tcPr anchor="ctr"/>
                </a:tc>
                <a:tc>
                  <a:txBody>
                    <a:bodyPr/>
                    <a:lstStyle/>
                    <a:p>
                      <a:pPr algn="ctr"/>
                      <a:r>
                        <a:rPr lang="en-GB" dirty="0"/>
                        <a:t>6</a:t>
                      </a:r>
                    </a:p>
                  </a:txBody>
                  <a:tcPr anchor="ctr"/>
                </a:tc>
                <a:tc>
                  <a:txBody>
                    <a:bodyPr/>
                    <a:lstStyle/>
                    <a:p>
                      <a:pPr algn="ctr"/>
                      <a:r>
                        <a:rPr lang="en-GB" dirty="0"/>
                        <a:t>7</a:t>
                      </a:r>
                    </a:p>
                  </a:txBody>
                  <a:tcPr anchor="ctr"/>
                </a:tc>
                <a:tc>
                  <a:txBody>
                    <a:bodyPr/>
                    <a:lstStyle/>
                    <a:p>
                      <a:pPr algn="ctr"/>
                      <a:r>
                        <a:rPr lang="en-GB" dirty="0"/>
                        <a:t>8</a:t>
                      </a:r>
                    </a:p>
                  </a:txBody>
                  <a:tcPr anchor="ctr"/>
                </a:tc>
                <a:tc>
                  <a:txBody>
                    <a:bodyPr/>
                    <a:lstStyle/>
                    <a:p>
                      <a:pPr algn="ctr"/>
                      <a:r>
                        <a:rPr lang="en-GB" dirty="0"/>
                        <a:t>9</a:t>
                      </a:r>
                    </a:p>
                  </a:txBody>
                  <a:tcPr anchor="ctr"/>
                </a:tc>
                <a:tc>
                  <a:txBody>
                    <a:bodyPr/>
                    <a:lstStyle/>
                    <a:p>
                      <a:pPr algn="ctr"/>
                      <a:r>
                        <a:rPr lang="en-GB" dirty="0"/>
                        <a:t>10</a:t>
                      </a:r>
                    </a:p>
                  </a:txBody>
                  <a:tcPr anchor="ctr"/>
                </a:tc>
                <a:extLst>
                  <a:ext uri="{0D108BD9-81ED-4DB2-BD59-A6C34878D82A}">
                    <a16:rowId xmlns:a16="http://schemas.microsoft.com/office/drawing/2014/main" val="3367915387"/>
                  </a:ext>
                </a:extLst>
              </a:tr>
            </a:tbl>
          </a:graphicData>
        </a:graphic>
      </p:graphicFrame>
      <p:sp>
        <p:nvSpPr>
          <p:cNvPr id="16" name="TextBox 15">
            <a:extLst>
              <a:ext uri="{FF2B5EF4-FFF2-40B4-BE49-F238E27FC236}">
                <a16:creationId xmlns:a16="http://schemas.microsoft.com/office/drawing/2014/main" id="{7C4D4AB7-7667-45E2-9F8B-75FC5C017AA0}"/>
              </a:ext>
            </a:extLst>
          </p:cNvPr>
          <p:cNvSpPr txBox="1"/>
          <p:nvPr/>
        </p:nvSpPr>
        <p:spPr>
          <a:xfrm>
            <a:off x="332656" y="1519963"/>
            <a:ext cx="6264700" cy="369332"/>
          </a:xfrm>
          <a:prstGeom prst="rect">
            <a:avLst/>
          </a:prstGeom>
          <a:noFill/>
        </p:spPr>
        <p:txBody>
          <a:bodyPr wrap="square" rtlCol="0">
            <a:spAutoFit/>
          </a:bodyPr>
          <a:lstStyle/>
          <a:p>
            <a:r>
              <a:rPr lang="en-GB" dirty="0"/>
              <a:t>On a scale of 1-10, rate how well you talked about your topic:</a:t>
            </a:r>
          </a:p>
        </p:txBody>
      </p:sp>
      <p:sp>
        <p:nvSpPr>
          <p:cNvPr id="17" name="TextBox 16">
            <a:extLst>
              <a:ext uri="{FF2B5EF4-FFF2-40B4-BE49-F238E27FC236}">
                <a16:creationId xmlns:a16="http://schemas.microsoft.com/office/drawing/2014/main" id="{7239AF3F-B28F-4D25-A280-3E336D5F5B4F}"/>
              </a:ext>
            </a:extLst>
          </p:cNvPr>
          <p:cNvSpPr txBox="1"/>
          <p:nvPr/>
        </p:nvSpPr>
        <p:spPr>
          <a:xfrm>
            <a:off x="245852" y="2249750"/>
            <a:ext cx="6264700" cy="369332"/>
          </a:xfrm>
          <a:prstGeom prst="rect">
            <a:avLst/>
          </a:prstGeom>
          <a:noFill/>
        </p:spPr>
        <p:txBody>
          <a:bodyPr wrap="square" rtlCol="0">
            <a:spAutoFit/>
          </a:bodyPr>
          <a:lstStyle/>
          <a:p>
            <a:r>
              <a:rPr lang="en-GB" i="1" dirty="0"/>
              <a:t>How well you introduced your topic</a:t>
            </a:r>
          </a:p>
        </p:txBody>
      </p:sp>
      <p:graphicFrame>
        <p:nvGraphicFramePr>
          <p:cNvPr id="18" name="Table 15">
            <a:extLst>
              <a:ext uri="{FF2B5EF4-FFF2-40B4-BE49-F238E27FC236}">
                <a16:creationId xmlns:a16="http://schemas.microsoft.com/office/drawing/2014/main" id="{789415B6-DE80-4302-9533-9628141FF7CD}"/>
              </a:ext>
            </a:extLst>
          </p:cNvPr>
          <p:cNvGraphicFramePr>
            <a:graphicFrameLocks noGrp="1"/>
          </p:cNvGraphicFramePr>
          <p:nvPr>
            <p:extLst>
              <p:ext uri="{D42A27DB-BD31-4B8C-83A1-F6EECF244321}">
                <p14:modId xmlns:p14="http://schemas.microsoft.com/office/powerpoint/2010/main" val="76907133"/>
              </p:ext>
            </p:extLst>
          </p:nvPr>
        </p:nvGraphicFramePr>
        <p:xfrm>
          <a:off x="333714" y="3935596"/>
          <a:ext cx="6264700" cy="527403"/>
        </p:xfrm>
        <a:graphic>
          <a:graphicData uri="http://schemas.openxmlformats.org/drawingml/2006/table">
            <a:tbl>
              <a:tblPr firstRow="1" bandRow="1">
                <a:tableStyleId>{5940675A-B579-460E-94D1-54222C63F5DA}</a:tableStyleId>
              </a:tblPr>
              <a:tblGrid>
                <a:gridCol w="626470">
                  <a:extLst>
                    <a:ext uri="{9D8B030D-6E8A-4147-A177-3AD203B41FA5}">
                      <a16:colId xmlns:a16="http://schemas.microsoft.com/office/drawing/2014/main" val="2439881576"/>
                    </a:ext>
                  </a:extLst>
                </a:gridCol>
                <a:gridCol w="626470">
                  <a:extLst>
                    <a:ext uri="{9D8B030D-6E8A-4147-A177-3AD203B41FA5}">
                      <a16:colId xmlns:a16="http://schemas.microsoft.com/office/drawing/2014/main" val="1601371872"/>
                    </a:ext>
                  </a:extLst>
                </a:gridCol>
                <a:gridCol w="626470">
                  <a:extLst>
                    <a:ext uri="{9D8B030D-6E8A-4147-A177-3AD203B41FA5}">
                      <a16:colId xmlns:a16="http://schemas.microsoft.com/office/drawing/2014/main" val="2429733905"/>
                    </a:ext>
                  </a:extLst>
                </a:gridCol>
                <a:gridCol w="626470">
                  <a:extLst>
                    <a:ext uri="{9D8B030D-6E8A-4147-A177-3AD203B41FA5}">
                      <a16:colId xmlns:a16="http://schemas.microsoft.com/office/drawing/2014/main" val="3922896144"/>
                    </a:ext>
                  </a:extLst>
                </a:gridCol>
                <a:gridCol w="626470">
                  <a:extLst>
                    <a:ext uri="{9D8B030D-6E8A-4147-A177-3AD203B41FA5}">
                      <a16:colId xmlns:a16="http://schemas.microsoft.com/office/drawing/2014/main" val="4033561058"/>
                    </a:ext>
                  </a:extLst>
                </a:gridCol>
                <a:gridCol w="626470">
                  <a:extLst>
                    <a:ext uri="{9D8B030D-6E8A-4147-A177-3AD203B41FA5}">
                      <a16:colId xmlns:a16="http://schemas.microsoft.com/office/drawing/2014/main" val="3761408092"/>
                    </a:ext>
                  </a:extLst>
                </a:gridCol>
                <a:gridCol w="626470">
                  <a:extLst>
                    <a:ext uri="{9D8B030D-6E8A-4147-A177-3AD203B41FA5}">
                      <a16:colId xmlns:a16="http://schemas.microsoft.com/office/drawing/2014/main" val="186634811"/>
                    </a:ext>
                  </a:extLst>
                </a:gridCol>
                <a:gridCol w="626470">
                  <a:extLst>
                    <a:ext uri="{9D8B030D-6E8A-4147-A177-3AD203B41FA5}">
                      <a16:colId xmlns:a16="http://schemas.microsoft.com/office/drawing/2014/main" val="3674989716"/>
                    </a:ext>
                  </a:extLst>
                </a:gridCol>
                <a:gridCol w="626470">
                  <a:extLst>
                    <a:ext uri="{9D8B030D-6E8A-4147-A177-3AD203B41FA5}">
                      <a16:colId xmlns:a16="http://schemas.microsoft.com/office/drawing/2014/main" val="3162518538"/>
                    </a:ext>
                  </a:extLst>
                </a:gridCol>
                <a:gridCol w="626470">
                  <a:extLst>
                    <a:ext uri="{9D8B030D-6E8A-4147-A177-3AD203B41FA5}">
                      <a16:colId xmlns:a16="http://schemas.microsoft.com/office/drawing/2014/main" val="326936920"/>
                    </a:ext>
                  </a:extLst>
                </a:gridCol>
              </a:tblGrid>
              <a:tr h="527403">
                <a:tc>
                  <a:txBody>
                    <a:bodyPr/>
                    <a:lstStyle/>
                    <a:p>
                      <a:pPr algn="ctr"/>
                      <a:r>
                        <a:rPr lang="en-GB" dirty="0"/>
                        <a:t>1</a:t>
                      </a:r>
                    </a:p>
                  </a:txBody>
                  <a:tcPr anchor="ctr"/>
                </a:tc>
                <a:tc>
                  <a:txBody>
                    <a:bodyPr/>
                    <a:lstStyle/>
                    <a:p>
                      <a:pPr algn="ctr"/>
                      <a:r>
                        <a:rPr lang="en-GB" dirty="0"/>
                        <a:t>2</a:t>
                      </a:r>
                    </a:p>
                  </a:txBody>
                  <a:tcPr anchor="ctr"/>
                </a:tc>
                <a:tc>
                  <a:txBody>
                    <a:bodyPr/>
                    <a:lstStyle/>
                    <a:p>
                      <a:pPr algn="ctr"/>
                      <a:r>
                        <a:rPr lang="en-GB" dirty="0"/>
                        <a:t>3</a:t>
                      </a:r>
                    </a:p>
                  </a:txBody>
                  <a:tcPr anchor="ctr"/>
                </a:tc>
                <a:tc>
                  <a:txBody>
                    <a:bodyPr/>
                    <a:lstStyle/>
                    <a:p>
                      <a:pPr algn="ctr"/>
                      <a:r>
                        <a:rPr lang="en-GB" dirty="0"/>
                        <a:t>4</a:t>
                      </a:r>
                    </a:p>
                  </a:txBody>
                  <a:tcPr anchor="ctr"/>
                </a:tc>
                <a:tc>
                  <a:txBody>
                    <a:bodyPr/>
                    <a:lstStyle/>
                    <a:p>
                      <a:pPr algn="ctr"/>
                      <a:r>
                        <a:rPr lang="en-GB" dirty="0"/>
                        <a:t>5</a:t>
                      </a:r>
                    </a:p>
                  </a:txBody>
                  <a:tcPr anchor="ctr"/>
                </a:tc>
                <a:tc>
                  <a:txBody>
                    <a:bodyPr/>
                    <a:lstStyle/>
                    <a:p>
                      <a:pPr algn="ctr"/>
                      <a:r>
                        <a:rPr lang="en-GB" dirty="0"/>
                        <a:t>6</a:t>
                      </a:r>
                    </a:p>
                  </a:txBody>
                  <a:tcPr anchor="ctr"/>
                </a:tc>
                <a:tc>
                  <a:txBody>
                    <a:bodyPr/>
                    <a:lstStyle/>
                    <a:p>
                      <a:pPr algn="ctr"/>
                      <a:r>
                        <a:rPr lang="en-GB" dirty="0"/>
                        <a:t>7</a:t>
                      </a:r>
                    </a:p>
                  </a:txBody>
                  <a:tcPr anchor="ctr"/>
                </a:tc>
                <a:tc>
                  <a:txBody>
                    <a:bodyPr/>
                    <a:lstStyle/>
                    <a:p>
                      <a:pPr algn="ctr"/>
                      <a:r>
                        <a:rPr lang="en-GB" dirty="0"/>
                        <a:t>8</a:t>
                      </a:r>
                    </a:p>
                  </a:txBody>
                  <a:tcPr anchor="ctr"/>
                </a:tc>
                <a:tc>
                  <a:txBody>
                    <a:bodyPr/>
                    <a:lstStyle/>
                    <a:p>
                      <a:pPr algn="ctr"/>
                      <a:r>
                        <a:rPr lang="en-GB" dirty="0"/>
                        <a:t>9</a:t>
                      </a:r>
                    </a:p>
                  </a:txBody>
                  <a:tcPr anchor="ctr"/>
                </a:tc>
                <a:tc>
                  <a:txBody>
                    <a:bodyPr/>
                    <a:lstStyle/>
                    <a:p>
                      <a:pPr algn="ctr"/>
                      <a:r>
                        <a:rPr lang="en-GB" dirty="0"/>
                        <a:t>10</a:t>
                      </a:r>
                    </a:p>
                  </a:txBody>
                  <a:tcPr anchor="ctr"/>
                </a:tc>
                <a:extLst>
                  <a:ext uri="{0D108BD9-81ED-4DB2-BD59-A6C34878D82A}">
                    <a16:rowId xmlns:a16="http://schemas.microsoft.com/office/drawing/2014/main" val="3367915387"/>
                  </a:ext>
                </a:extLst>
              </a:tr>
            </a:tbl>
          </a:graphicData>
        </a:graphic>
      </p:graphicFrame>
      <p:sp>
        <p:nvSpPr>
          <p:cNvPr id="19" name="TextBox 18">
            <a:extLst>
              <a:ext uri="{FF2B5EF4-FFF2-40B4-BE49-F238E27FC236}">
                <a16:creationId xmlns:a16="http://schemas.microsoft.com/office/drawing/2014/main" id="{3AC16308-1459-431D-B711-3AC6E163AE0B}"/>
              </a:ext>
            </a:extLst>
          </p:cNvPr>
          <p:cNvSpPr txBox="1"/>
          <p:nvPr/>
        </p:nvSpPr>
        <p:spPr>
          <a:xfrm>
            <a:off x="246910" y="3536602"/>
            <a:ext cx="6264700" cy="369332"/>
          </a:xfrm>
          <a:prstGeom prst="rect">
            <a:avLst/>
          </a:prstGeom>
          <a:noFill/>
        </p:spPr>
        <p:txBody>
          <a:bodyPr wrap="square" rtlCol="0">
            <a:spAutoFit/>
          </a:bodyPr>
          <a:lstStyle/>
          <a:p>
            <a:r>
              <a:rPr lang="en-GB" i="1" dirty="0"/>
              <a:t>Having enough to talk about</a:t>
            </a:r>
          </a:p>
        </p:txBody>
      </p:sp>
      <p:graphicFrame>
        <p:nvGraphicFramePr>
          <p:cNvPr id="20" name="Table 15">
            <a:extLst>
              <a:ext uri="{FF2B5EF4-FFF2-40B4-BE49-F238E27FC236}">
                <a16:creationId xmlns:a16="http://schemas.microsoft.com/office/drawing/2014/main" id="{8592C4DB-FA33-476C-8D41-D2DA3D18EC4C}"/>
              </a:ext>
            </a:extLst>
          </p:cNvPr>
          <p:cNvGraphicFramePr>
            <a:graphicFrameLocks noGrp="1"/>
          </p:cNvGraphicFramePr>
          <p:nvPr>
            <p:extLst>
              <p:ext uri="{D42A27DB-BD31-4B8C-83A1-F6EECF244321}">
                <p14:modId xmlns:p14="http://schemas.microsoft.com/office/powerpoint/2010/main" val="1928990089"/>
              </p:ext>
            </p:extLst>
          </p:nvPr>
        </p:nvGraphicFramePr>
        <p:xfrm>
          <a:off x="332656" y="5350682"/>
          <a:ext cx="6264700" cy="527403"/>
        </p:xfrm>
        <a:graphic>
          <a:graphicData uri="http://schemas.openxmlformats.org/drawingml/2006/table">
            <a:tbl>
              <a:tblPr firstRow="1" bandRow="1">
                <a:tableStyleId>{5940675A-B579-460E-94D1-54222C63F5DA}</a:tableStyleId>
              </a:tblPr>
              <a:tblGrid>
                <a:gridCol w="626470">
                  <a:extLst>
                    <a:ext uri="{9D8B030D-6E8A-4147-A177-3AD203B41FA5}">
                      <a16:colId xmlns:a16="http://schemas.microsoft.com/office/drawing/2014/main" val="2439881576"/>
                    </a:ext>
                  </a:extLst>
                </a:gridCol>
                <a:gridCol w="626470">
                  <a:extLst>
                    <a:ext uri="{9D8B030D-6E8A-4147-A177-3AD203B41FA5}">
                      <a16:colId xmlns:a16="http://schemas.microsoft.com/office/drawing/2014/main" val="1601371872"/>
                    </a:ext>
                  </a:extLst>
                </a:gridCol>
                <a:gridCol w="626470">
                  <a:extLst>
                    <a:ext uri="{9D8B030D-6E8A-4147-A177-3AD203B41FA5}">
                      <a16:colId xmlns:a16="http://schemas.microsoft.com/office/drawing/2014/main" val="2429733905"/>
                    </a:ext>
                  </a:extLst>
                </a:gridCol>
                <a:gridCol w="626470">
                  <a:extLst>
                    <a:ext uri="{9D8B030D-6E8A-4147-A177-3AD203B41FA5}">
                      <a16:colId xmlns:a16="http://schemas.microsoft.com/office/drawing/2014/main" val="3922896144"/>
                    </a:ext>
                  </a:extLst>
                </a:gridCol>
                <a:gridCol w="626470">
                  <a:extLst>
                    <a:ext uri="{9D8B030D-6E8A-4147-A177-3AD203B41FA5}">
                      <a16:colId xmlns:a16="http://schemas.microsoft.com/office/drawing/2014/main" val="4033561058"/>
                    </a:ext>
                  </a:extLst>
                </a:gridCol>
                <a:gridCol w="626470">
                  <a:extLst>
                    <a:ext uri="{9D8B030D-6E8A-4147-A177-3AD203B41FA5}">
                      <a16:colId xmlns:a16="http://schemas.microsoft.com/office/drawing/2014/main" val="3761408092"/>
                    </a:ext>
                  </a:extLst>
                </a:gridCol>
                <a:gridCol w="626470">
                  <a:extLst>
                    <a:ext uri="{9D8B030D-6E8A-4147-A177-3AD203B41FA5}">
                      <a16:colId xmlns:a16="http://schemas.microsoft.com/office/drawing/2014/main" val="186634811"/>
                    </a:ext>
                  </a:extLst>
                </a:gridCol>
                <a:gridCol w="626470">
                  <a:extLst>
                    <a:ext uri="{9D8B030D-6E8A-4147-A177-3AD203B41FA5}">
                      <a16:colId xmlns:a16="http://schemas.microsoft.com/office/drawing/2014/main" val="3674989716"/>
                    </a:ext>
                  </a:extLst>
                </a:gridCol>
                <a:gridCol w="626470">
                  <a:extLst>
                    <a:ext uri="{9D8B030D-6E8A-4147-A177-3AD203B41FA5}">
                      <a16:colId xmlns:a16="http://schemas.microsoft.com/office/drawing/2014/main" val="3162518538"/>
                    </a:ext>
                  </a:extLst>
                </a:gridCol>
                <a:gridCol w="626470">
                  <a:extLst>
                    <a:ext uri="{9D8B030D-6E8A-4147-A177-3AD203B41FA5}">
                      <a16:colId xmlns:a16="http://schemas.microsoft.com/office/drawing/2014/main" val="326936920"/>
                    </a:ext>
                  </a:extLst>
                </a:gridCol>
              </a:tblGrid>
              <a:tr h="527403">
                <a:tc>
                  <a:txBody>
                    <a:bodyPr/>
                    <a:lstStyle/>
                    <a:p>
                      <a:pPr algn="ctr"/>
                      <a:r>
                        <a:rPr lang="en-GB" dirty="0"/>
                        <a:t>1</a:t>
                      </a:r>
                    </a:p>
                  </a:txBody>
                  <a:tcPr anchor="ctr"/>
                </a:tc>
                <a:tc>
                  <a:txBody>
                    <a:bodyPr/>
                    <a:lstStyle/>
                    <a:p>
                      <a:pPr algn="ctr"/>
                      <a:r>
                        <a:rPr lang="en-GB" dirty="0"/>
                        <a:t>2</a:t>
                      </a:r>
                    </a:p>
                  </a:txBody>
                  <a:tcPr anchor="ctr"/>
                </a:tc>
                <a:tc>
                  <a:txBody>
                    <a:bodyPr/>
                    <a:lstStyle/>
                    <a:p>
                      <a:pPr algn="ctr"/>
                      <a:r>
                        <a:rPr lang="en-GB" dirty="0"/>
                        <a:t>3</a:t>
                      </a:r>
                    </a:p>
                  </a:txBody>
                  <a:tcPr anchor="ctr"/>
                </a:tc>
                <a:tc>
                  <a:txBody>
                    <a:bodyPr/>
                    <a:lstStyle/>
                    <a:p>
                      <a:pPr algn="ctr"/>
                      <a:r>
                        <a:rPr lang="en-GB" dirty="0"/>
                        <a:t>4</a:t>
                      </a:r>
                    </a:p>
                  </a:txBody>
                  <a:tcPr anchor="ctr"/>
                </a:tc>
                <a:tc>
                  <a:txBody>
                    <a:bodyPr/>
                    <a:lstStyle/>
                    <a:p>
                      <a:pPr algn="ctr"/>
                      <a:r>
                        <a:rPr lang="en-GB" dirty="0"/>
                        <a:t>5</a:t>
                      </a:r>
                    </a:p>
                  </a:txBody>
                  <a:tcPr anchor="ctr"/>
                </a:tc>
                <a:tc>
                  <a:txBody>
                    <a:bodyPr/>
                    <a:lstStyle/>
                    <a:p>
                      <a:pPr algn="ctr"/>
                      <a:r>
                        <a:rPr lang="en-GB" dirty="0"/>
                        <a:t>6</a:t>
                      </a:r>
                    </a:p>
                  </a:txBody>
                  <a:tcPr anchor="ctr"/>
                </a:tc>
                <a:tc>
                  <a:txBody>
                    <a:bodyPr/>
                    <a:lstStyle/>
                    <a:p>
                      <a:pPr algn="ctr"/>
                      <a:r>
                        <a:rPr lang="en-GB" dirty="0"/>
                        <a:t>7</a:t>
                      </a:r>
                    </a:p>
                  </a:txBody>
                  <a:tcPr anchor="ctr"/>
                </a:tc>
                <a:tc>
                  <a:txBody>
                    <a:bodyPr/>
                    <a:lstStyle/>
                    <a:p>
                      <a:pPr algn="ctr"/>
                      <a:r>
                        <a:rPr lang="en-GB" dirty="0"/>
                        <a:t>8</a:t>
                      </a:r>
                    </a:p>
                  </a:txBody>
                  <a:tcPr anchor="ctr"/>
                </a:tc>
                <a:tc>
                  <a:txBody>
                    <a:bodyPr/>
                    <a:lstStyle/>
                    <a:p>
                      <a:pPr algn="ctr"/>
                      <a:r>
                        <a:rPr lang="en-GB" dirty="0"/>
                        <a:t>9</a:t>
                      </a:r>
                    </a:p>
                  </a:txBody>
                  <a:tcPr anchor="ctr"/>
                </a:tc>
                <a:tc>
                  <a:txBody>
                    <a:bodyPr/>
                    <a:lstStyle/>
                    <a:p>
                      <a:pPr algn="ctr"/>
                      <a:r>
                        <a:rPr lang="en-GB" dirty="0"/>
                        <a:t>10</a:t>
                      </a:r>
                    </a:p>
                  </a:txBody>
                  <a:tcPr anchor="ctr"/>
                </a:tc>
                <a:extLst>
                  <a:ext uri="{0D108BD9-81ED-4DB2-BD59-A6C34878D82A}">
                    <a16:rowId xmlns:a16="http://schemas.microsoft.com/office/drawing/2014/main" val="3367915387"/>
                  </a:ext>
                </a:extLst>
              </a:tr>
            </a:tbl>
          </a:graphicData>
        </a:graphic>
      </p:graphicFrame>
      <p:sp>
        <p:nvSpPr>
          <p:cNvPr id="21" name="TextBox 20">
            <a:extLst>
              <a:ext uri="{FF2B5EF4-FFF2-40B4-BE49-F238E27FC236}">
                <a16:creationId xmlns:a16="http://schemas.microsoft.com/office/drawing/2014/main" id="{1B016025-8D19-4963-9D36-02632EE8F934}"/>
              </a:ext>
            </a:extLst>
          </p:cNvPr>
          <p:cNvSpPr txBox="1"/>
          <p:nvPr/>
        </p:nvSpPr>
        <p:spPr>
          <a:xfrm>
            <a:off x="245852" y="4951688"/>
            <a:ext cx="6264700" cy="369332"/>
          </a:xfrm>
          <a:prstGeom prst="rect">
            <a:avLst/>
          </a:prstGeom>
          <a:noFill/>
        </p:spPr>
        <p:txBody>
          <a:bodyPr wrap="square" rtlCol="0">
            <a:spAutoFit/>
          </a:bodyPr>
          <a:lstStyle/>
          <a:p>
            <a:r>
              <a:rPr lang="en-GB" i="1" dirty="0"/>
              <a:t>Amount of repetition</a:t>
            </a:r>
          </a:p>
        </p:txBody>
      </p:sp>
      <p:graphicFrame>
        <p:nvGraphicFramePr>
          <p:cNvPr id="22" name="Table 15">
            <a:extLst>
              <a:ext uri="{FF2B5EF4-FFF2-40B4-BE49-F238E27FC236}">
                <a16:creationId xmlns:a16="http://schemas.microsoft.com/office/drawing/2014/main" id="{825A931D-F7D8-4F1A-B465-5E4EEC67BB4C}"/>
              </a:ext>
            </a:extLst>
          </p:cNvPr>
          <p:cNvGraphicFramePr>
            <a:graphicFrameLocks noGrp="1"/>
          </p:cNvGraphicFramePr>
          <p:nvPr>
            <p:extLst>
              <p:ext uri="{D42A27DB-BD31-4B8C-83A1-F6EECF244321}">
                <p14:modId xmlns:p14="http://schemas.microsoft.com/office/powerpoint/2010/main" val="4164345742"/>
              </p:ext>
            </p:extLst>
          </p:nvPr>
        </p:nvGraphicFramePr>
        <p:xfrm>
          <a:off x="347452" y="8117602"/>
          <a:ext cx="6264700" cy="527403"/>
        </p:xfrm>
        <a:graphic>
          <a:graphicData uri="http://schemas.openxmlformats.org/drawingml/2006/table">
            <a:tbl>
              <a:tblPr firstRow="1" bandRow="1">
                <a:tableStyleId>{5940675A-B579-460E-94D1-54222C63F5DA}</a:tableStyleId>
              </a:tblPr>
              <a:tblGrid>
                <a:gridCol w="626470">
                  <a:extLst>
                    <a:ext uri="{9D8B030D-6E8A-4147-A177-3AD203B41FA5}">
                      <a16:colId xmlns:a16="http://schemas.microsoft.com/office/drawing/2014/main" val="2439881576"/>
                    </a:ext>
                  </a:extLst>
                </a:gridCol>
                <a:gridCol w="626470">
                  <a:extLst>
                    <a:ext uri="{9D8B030D-6E8A-4147-A177-3AD203B41FA5}">
                      <a16:colId xmlns:a16="http://schemas.microsoft.com/office/drawing/2014/main" val="1601371872"/>
                    </a:ext>
                  </a:extLst>
                </a:gridCol>
                <a:gridCol w="626470">
                  <a:extLst>
                    <a:ext uri="{9D8B030D-6E8A-4147-A177-3AD203B41FA5}">
                      <a16:colId xmlns:a16="http://schemas.microsoft.com/office/drawing/2014/main" val="2429733905"/>
                    </a:ext>
                  </a:extLst>
                </a:gridCol>
                <a:gridCol w="626470">
                  <a:extLst>
                    <a:ext uri="{9D8B030D-6E8A-4147-A177-3AD203B41FA5}">
                      <a16:colId xmlns:a16="http://schemas.microsoft.com/office/drawing/2014/main" val="3922896144"/>
                    </a:ext>
                  </a:extLst>
                </a:gridCol>
                <a:gridCol w="626470">
                  <a:extLst>
                    <a:ext uri="{9D8B030D-6E8A-4147-A177-3AD203B41FA5}">
                      <a16:colId xmlns:a16="http://schemas.microsoft.com/office/drawing/2014/main" val="4033561058"/>
                    </a:ext>
                  </a:extLst>
                </a:gridCol>
                <a:gridCol w="626470">
                  <a:extLst>
                    <a:ext uri="{9D8B030D-6E8A-4147-A177-3AD203B41FA5}">
                      <a16:colId xmlns:a16="http://schemas.microsoft.com/office/drawing/2014/main" val="3761408092"/>
                    </a:ext>
                  </a:extLst>
                </a:gridCol>
                <a:gridCol w="626470">
                  <a:extLst>
                    <a:ext uri="{9D8B030D-6E8A-4147-A177-3AD203B41FA5}">
                      <a16:colId xmlns:a16="http://schemas.microsoft.com/office/drawing/2014/main" val="186634811"/>
                    </a:ext>
                  </a:extLst>
                </a:gridCol>
                <a:gridCol w="626470">
                  <a:extLst>
                    <a:ext uri="{9D8B030D-6E8A-4147-A177-3AD203B41FA5}">
                      <a16:colId xmlns:a16="http://schemas.microsoft.com/office/drawing/2014/main" val="3674989716"/>
                    </a:ext>
                  </a:extLst>
                </a:gridCol>
                <a:gridCol w="626470">
                  <a:extLst>
                    <a:ext uri="{9D8B030D-6E8A-4147-A177-3AD203B41FA5}">
                      <a16:colId xmlns:a16="http://schemas.microsoft.com/office/drawing/2014/main" val="3162518538"/>
                    </a:ext>
                  </a:extLst>
                </a:gridCol>
                <a:gridCol w="626470">
                  <a:extLst>
                    <a:ext uri="{9D8B030D-6E8A-4147-A177-3AD203B41FA5}">
                      <a16:colId xmlns:a16="http://schemas.microsoft.com/office/drawing/2014/main" val="326936920"/>
                    </a:ext>
                  </a:extLst>
                </a:gridCol>
              </a:tblGrid>
              <a:tr h="527403">
                <a:tc>
                  <a:txBody>
                    <a:bodyPr/>
                    <a:lstStyle/>
                    <a:p>
                      <a:pPr algn="ctr"/>
                      <a:r>
                        <a:rPr lang="en-GB" dirty="0"/>
                        <a:t>1</a:t>
                      </a:r>
                    </a:p>
                  </a:txBody>
                  <a:tcPr anchor="ctr"/>
                </a:tc>
                <a:tc>
                  <a:txBody>
                    <a:bodyPr/>
                    <a:lstStyle/>
                    <a:p>
                      <a:pPr algn="ctr"/>
                      <a:r>
                        <a:rPr lang="en-GB" dirty="0"/>
                        <a:t>2</a:t>
                      </a:r>
                    </a:p>
                  </a:txBody>
                  <a:tcPr anchor="ctr"/>
                </a:tc>
                <a:tc>
                  <a:txBody>
                    <a:bodyPr/>
                    <a:lstStyle/>
                    <a:p>
                      <a:pPr algn="ctr"/>
                      <a:r>
                        <a:rPr lang="en-GB" dirty="0"/>
                        <a:t>3</a:t>
                      </a:r>
                    </a:p>
                  </a:txBody>
                  <a:tcPr anchor="ctr"/>
                </a:tc>
                <a:tc>
                  <a:txBody>
                    <a:bodyPr/>
                    <a:lstStyle/>
                    <a:p>
                      <a:pPr algn="ctr"/>
                      <a:r>
                        <a:rPr lang="en-GB" dirty="0"/>
                        <a:t>4</a:t>
                      </a:r>
                    </a:p>
                  </a:txBody>
                  <a:tcPr anchor="ctr"/>
                </a:tc>
                <a:tc>
                  <a:txBody>
                    <a:bodyPr/>
                    <a:lstStyle/>
                    <a:p>
                      <a:pPr algn="ctr"/>
                      <a:r>
                        <a:rPr lang="en-GB" dirty="0"/>
                        <a:t>5</a:t>
                      </a:r>
                    </a:p>
                  </a:txBody>
                  <a:tcPr anchor="ctr"/>
                </a:tc>
                <a:tc>
                  <a:txBody>
                    <a:bodyPr/>
                    <a:lstStyle/>
                    <a:p>
                      <a:pPr algn="ctr"/>
                      <a:r>
                        <a:rPr lang="en-GB" dirty="0"/>
                        <a:t>6</a:t>
                      </a:r>
                    </a:p>
                  </a:txBody>
                  <a:tcPr anchor="ctr"/>
                </a:tc>
                <a:tc>
                  <a:txBody>
                    <a:bodyPr/>
                    <a:lstStyle/>
                    <a:p>
                      <a:pPr algn="ctr"/>
                      <a:r>
                        <a:rPr lang="en-GB" dirty="0"/>
                        <a:t>7</a:t>
                      </a:r>
                    </a:p>
                  </a:txBody>
                  <a:tcPr anchor="ctr"/>
                </a:tc>
                <a:tc>
                  <a:txBody>
                    <a:bodyPr/>
                    <a:lstStyle/>
                    <a:p>
                      <a:pPr algn="ctr"/>
                      <a:r>
                        <a:rPr lang="en-GB" dirty="0"/>
                        <a:t>8</a:t>
                      </a:r>
                    </a:p>
                  </a:txBody>
                  <a:tcPr anchor="ctr"/>
                </a:tc>
                <a:tc>
                  <a:txBody>
                    <a:bodyPr/>
                    <a:lstStyle/>
                    <a:p>
                      <a:pPr algn="ctr"/>
                      <a:r>
                        <a:rPr lang="en-GB" dirty="0"/>
                        <a:t>9</a:t>
                      </a:r>
                    </a:p>
                  </a:txBody>
                  <a:tcPr anchor="ctr"/>
                </a:tc>
                <a:tc>
                  <a:txBody>
                    <a:bodyPr/>
                    <a:lstStyle/>
                    <a:p>
                      <a:pPr algn="ctr"/>
                      <a:r>
                        <a:rPr lang="en-GB" dirty="0"/>
                        <a:t>10</a:t>
                      </a:r>
                    </a:p>
                  </a:txBody>
                  <a:tcPr anchor="ctr"/>
                </a:tc>
                <a:extLst>
                  <a:ext uri="{0D108BD9-81ED-4DB2-BD59-A6C34878D82A}">
                    <a16:rowId xmlns:a16="http://schemas.microsoft.com/office/drawing/2014/main" val="3367915387"/>
                  </a:ext>
                </a:extLst>
              </a:tr>
            </a:tbl>
          </a:graphicData>
        </a:graphic>
      </p:graphicFrame>
      <p:sp>
        <p:nvSpPr>
          <p:cNvPr id="23" name="TextBox 22">
            <a:extLst>
              <a:ext uri="{FF2B5EF4-FFF2-40B4-BE49-F238E27FC236}">
                <a16:creationId xmlns:a16="http://schemas.microsoft.com/office/drawing/2014/main" id="{571E2B99-DCAF-4662-8A39-7282945303ED}"/>
              </a:ext>
            </a:extLst>
          </p:cNvPr>
          <p:cNvSpPr txBox="1"/>
          <p:nvPr/>
        </p:nvSpPr>
        <p:spPr>
          <a:xfrm>
            <a:off x="260648" y="7718608"/>
            <a:ext cx="6264700" cy="369332"/>
          </a:xfrm>
          <a:prstGeom prst="rect">
            <a:avLst/>
          </a:prstGeom>
          <a:noFill/>
        </p:spPr>
        <p:txBody>
          <a:bodyPr wrap="square" rtlCol="0">
            <a:spAutoFit/>
          </a:bodyPr>
          <a:lstStyle/>
          <a:p>
            <a:r>
              <a:rPr lang="en-GB" i="1" dirty="0"/>
              <a:t>How well you concluded your topic</a:t>
            </a:r>
          </a:p>
        </p:txBody>
      </p:sp>
      <p:graphicFrame>
        <p:nvGraphicFramePr>
          <p:cNvPr id="24" name="Table 15">
            <a:extLst>
              <a:ext uri="{FF2B5EF4-FFF2-40B4-BE49-F238E27FC236}">
                <a16:creationId xmlns:a16="http://schemas.microsoft.com/office/drawing/2014/main" id="{B3A5A7C3-9C83-4548-8ACD-79DECFB77019}"/>
              </a:ext>
            </a:extLst>
          </p:cNvPr>
          <p:cNvGraphicFramePr>
            <a:graphicFrameLocks noGrp="1"/>
          </p:cNvGraphicFramePr>
          <p:nvPr>
            <p:extLst>
              <p:ext uri="{D42A27DB-BD31-4B8C-83A1-F6EECF244321}">
                <p14:modId xmlns:p14="http://schemas.microsoft.com/office/powerpoint/2010/main" val="404601410"/>
              </p:ext>
            </p:extLst>
          </p:nvPr>
        </p:nvGraphicFramePr>
        <p:xfrm>
          <a:off x="347452" y="6778998"/>
          <a:ext cx="6264700" cy="527403"/>
        </p:xfrm>
        <a:graphic>
          <a:graphicData uri="http://schemas.openxmlformats.org/drawingml/2006/table">
            <a:tbl>
              <a:tblPr firstRow="1" bandRow="1">
                <a:tableStyleId>{5940675A-B579-460E-94D1-54222C63F5DA}</a:tableStyleId>
              </a:tblPr>
              <a:tblGrid>
                <a:gridCol w="626470">
                  <a:extLst>
                    <a:ext uri="{9D8B030D-6E8A-4147-A177-3AD203B41FA5}">
                      <a16:colId xmlns:a16="http://schemas.microsoft.com/office/drawing/2014/main" val="2439881576"/>
                    </a:ext>
                  </a:extLst>
                </a:gridCol>
                <a:gridCol w="626470">
                  <a:extLst>
                    <a:ext uri="{9D8B030D-6E8A-4147-A177-3AD203B41FA5}">
                      <a16:colId xmlns:a16="http://schemas.microsoft.com/office/drawing/2014/main" val="1601371872"/>
                    </a:ext>
                  </a:extLst>
                </a:gridCol>
                <a:gridCol w="626470">
                  <a:extLst>
                    <a:ext uri="{9D8B030D-6E8A-4147-A177-3AD203B41FA5}">
                      <a16:colId xmlns:a16="http://schemas.microsoft.com/office/drawing/2014/main" val="2429733905"/>
                    </a:ext>
                  </a:extLst>
                </a:gridCol>
                <a:gridCol w="626470">
                  <a:extLst>
                    <a:ext uri="{9D8B030D-6E8A-4147-A177-3AD203B41FA5}">
                      <a16:colId xmlns:a16="http://schemas.microsoft.com/office/drawing/2014/main" val="3922896144"/>
                    </a:ext>
                  </a:extLst>
                </a:gridCol>
                <a:gridCol w="626470">
                  <a:extLst>
                    <a:ext uri="{9D8B030D-6E8A-4147-A177-3AD203B41FA5}">
                      <a16:colId xmlns:a16="http://schemas.microsoft.com/office/drawing/2014/main" val="4033561058"/>
                    </a:ext>
                  </a:extLst>
                </a:gridCol>
                <a:gridCol w="626470">
                  <a:extLst>
                    <a:ext uri="{9D8B030D-6E8A-4147-A177-3AD203B41FA5}">
                      <a16:colId xmlns:a16="http://schemas.microsoft.com/office/drawing/2014/main" val="3761408092"/>
                    </a:ext>
                  </a:extLst>
                </a:gridCol>
                <a:gridCol w="626470">
                  <a:extLst>
                    <a:ext uri="{9D8B030D-6E8A-4147-A177-3AD203B41FA5}">
                      <a16:colId xmlns:a16="http://schemas.microsoft.com/office/drawing/2014/main" val="186634811"/>
                    </a:ext>
                  </a:extLst>
                </a:gridCol>
                <a:gridCol w="626470">
                  <a:extLst>
                    <a:ext uri="{9D8B030D-6E8A-4147-A177-3AD203B41FA5}">
                      <a16:colId xmlns:a16="http://schemas.microsoft.com/office/drawing/2014/main" val="3674989716"/>
                    </a:ext>
                  </a:extLst>
                </a:gridCol>
                <a:gridCol w="626470">
                  <a:extLst>
                    <a:ext uri="{9D8B030D-6E8A-4147-A177-3AD203B41FA5}">
                      <a16:colId xmlns:a16="http://schemas.microsoft.com/office/drawing/2014/main" val="3162518538"/>
                    </a:ext>
                  </a:extLst>
                </a:gridCol>
                <a:gridCol w="626470">
                  <a:extLst>
                    <a:ext uri="{9D8B030D-6E8A-4147-A177-3AD203B41FA5}">
                      <a16:colId xmlns:a16="http://schemas.microsoft.com/office/drawing/2014/main" val="326936920"/>
                    </a:ext>
                  </a:extLst>
                </a:gridCol>
              </a:tblGrid>
              <a:tr h="527403">
                <a:tc>
                  <a:txBody>
                    <a:bodyPr/>
                    <a:lstStyle/>
                    <a:p>
                      <a:pPr algn="ctr"/>
                      <a:r>
                        <a:rPr lang="en-GB" dirty="0"/>
                        <a:t>1</a:t>
                      </a:r>
                    </a:p>
                  </a:txBody>
                  <a:tcPr anchor="ctr"/>
                </a:tc>
                <a:tc>
                  <a:txBody>
                    <a:bodyPr/>
                    <a:lstStyle/>
                    <a:p>
                      <a:pPr algn="ctr"/>
                      <a:r>
                        <a:rPr lang="en-GB" dirty="0"/>
                        <a:t>2</a:t>
                      </a:r>
                    </a:p>
                  </a:txBody>
                  <a:tcPr anchor="ctr"/>
                </a:tc>
                <a:tc>
                  <a:txBody>
                    <a:bodyPr/>
                    <a:lstStyle/>
                    <a:p>
                      <a:pPr algn="ctr"/>
                      <a:r>
                        <a:rPr lang="en-GB" dirty="0"/>
                        <a:t>3</a:t>
                      </a:r>
                    </a:p>
                  </a:txBody>
                  <a:tcPr anchor="ctr"/>
                </a:tc>
                <a:tc>
                  <a:txBody>
                    <a:bodyPr/>
                    <a:lstStyle/>
                    <a:p>
                      <a:pPr algn="ctr"/>
                      <a:r>
                        <a:rPr lang="en-GB" dirty="0"/>
                        <a:t>4</a:t>
                      </a:r>
                    </a:p>
                  </a:txBody>
                  <a:tcPr anchor="ctr"/>
                </a:tc>
                <a:tc>
                  <a:txBody>
                    <a:bodyPr/>
                    <a:lstStyle/>
                    <a:p>
                      <a:pPr algn="ctr"/>
                      <a:r>
                        <a:rPr lang="en-GB" dirty="0"/>
                        <a:t>5</a:t>
                      </a:r>
                    </a:p>
                  </a:txBody>
                  <a:tcPr anchor="ctr"/>
                </a:tc>
                <a:tc>
                  <a:txBody>
                    <a:bodyPr/>
                    <a:lstStyle/>
                    <a:p>
                      <a:pPr algn="ctr"/>
                      <a:r>
                        <a:rPr lang="en-GB" dirty="0"/>
                        <a:t>6</a:t>
                      </a:r>
                    </a:p>
                  </a:txBody>
                  <a:tcPr anchor="ctr"/>
                </a:tc>
                <a:tc>
                  <a:txBody>
                    <a:bodyPr/>
                    <a:lstStyle/>
                    <a:p>
                      <a:pPr algn="ctr"/>
                      <a:r>
                        <a:rPr lang="en-GB" dirty="0"/>
                        <a:t>7</a:t>
                      </a:r>
                    </a:p>
                  </a:txBody>
                  <a:tcPr anchor="ctr"/>
                </a:tc>
                <a:tc>
                  <a:txBody>
                    <a:bodyPr/>
                    <a:lstStyle/>
                    <a:p>
                      <a:pPr algn="ctr"/>
                      <a:r>
                        <a:rPr lang="en-GB" dirty="0"/>
                        <a:t>8</a:t>
                      </a:r>
                    </a:p>
                  </a:txBody>
                  <a:tcPr anchor="ctr"/>
                </a:tc>
                <a:tc>
                  <a:txBody>
                    <a:bodyPr/>
                    <a:lstStyle/>
                    <a:p>
                      <a:pPr algn="ctr"/>
                      <a:r>
                        <a:rPr lang="en-GB" dirty="0"/>
                        <a:t>9</a:t>
                      </a:r>
                    </a:p>
                  </a:txBody>
                  <a:tcPr anchor="ctr"/>
                </a:tc>
                <a:tc>
                  <a:txBody>
                    <a:bodyPr/>
                    <a:lstStyle/>
                    <a:p>
                      <a:pPr algn="ctr"/>
                      <a:r>
                        <a:rPr lang="en-GB" dirty="0"/>
                        <a:t>10</a:t>
                      </a:r>
                    </a:p>
                  </a:txBody>
                  <a:tcPr anchor="ctr"/>
                </a:tc>
                <a:extLst>
                  <a:ext uri="{0D108BD9-81ED-4DB2-BD59-A6C34878D82A}">
                    <a16:rowId xmlns:a16="http://schemas.microsoft.com/office/drawing/2014/main" val="3367915387"/>
                  </a:ext>
                </a:extLst>
              </a:tr>
            </a:tbl>
          </a:graphicData>
        </a:graphic>
      </p:graphicFrame>
      <p:sp>
        <p:nvSpPr>
          <p:cNvPr id="25" name="TextBox 24">
            <a:extLst>
              <a:ext uri="{FF2B5EF4-FFF2-40B4-BE49-F238E27FC236}">
                <a16:creationId xmlns:a16="http://schemas.microsoft.com/office/drawing/2014/main" id="{A6F2083E-B6B2-4190-8496-A2DF645B20BD}"/>
              </a:ext>
            </a:extLst>
          </p:cNvPr>
          <p:cNvSpPr txBox="1"/>
          <p:nvPr/>
        </p:nvSpPr>
        <p:spPr>
          <a:xfrm>
            <a:off x="260648" y="6380004"/>
            <a:ext cx="6264700" cy="369332"/>
          </a:xfrm>
          <a:prstGeom prst="rect">
            <a:avLst/>
          </a:prstGeom>
          <a:noFill/>
        </p:spPr>
        <p:txBody>
          <a:bodyPr wrap="square" rtlCol="0">
            <a:spAutoFit/>
          </a:bodyPr>
          <a:lstStyle/>
          <a:p>
            <a:r>
              <a:rPr lang="en-GB" i="1" dirty="0"/>
              <a:t>Amount of hesitation</a:t>
            </a:r>
          </a:p>
        </p:txBody>
      </p:sp>
      <p:pic>
        <p:nvPicPr>
          <p:cNvPr id="6" name="Picture 5">
            <a:extLst>
              <a:ext uri="{FF2B5EF4-FFF2-40B4-BE49-F238E27FC236}">
                <a16:creationId xmlns:a16="http://schemas.microsoft.com/office/drawing/2014/main" id="{0250C1BF-6060-F85E-5902-11ADC3351B73}"/>
              </a:ext>
            </a:extLst>
          </p:cNvPr>
          <p:cNvPicPr>
            <a:picLocks noChangeAspect="1"/>
          </p:cNvPicPr>
          <p:nvPr/>
        </p:nvPicPr>
        <p:blipFill>
          <a:blip r:embed="rId2"/>
          <a:stretch>
            <a:fillRect/>
          </a:stretch>
        </p:blipFill>
        <p:spPr>
          <a:xfrm>
            <a:off x="6252203" y="9129169"/>
            <a:ext cx="504770" cy="523875"/>
          </a:xfrm>
          <a:prstGeom prst="rect">
            <a:avLst/>
          </a:prstGeom>
        </p:spPr>
      </p:pic>
    </p:spTree>
    <p:extLst>
      <p:ext uri="{BB962C8B-B14F-4D97-AF65-F5344CB8AC3E}">
        <p14:creationId xmlns:p14="http://schemas.microsoft.com/office/powerpoint/2010/main" val="28939816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648" y="846498"/>
            <a:ext cx="5915025" cy="936099"/>
          </a:xfrm>
        </p:spPr>
        <p:txBody>
          <a:bodyPr/>
          <a:lstStyle/>
          <a:p>
            <a:r>
              <a:rPr lang="en-GB" b="1" i="1" dirty="0"/>
              <a:t>Openings</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a:xfrm>
            <a:off x="1808822" y="9181402"/>
            <a:ext cx="298833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18</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4020836034"/>
              </p:ext>
            </p:extLst>
          </p:nvPr>
        </p:nvGraphicFramePr>
        <p:xfrm>
          <a:off x="260648" y="2261958"/>
          <a:ext cx="2880320" cy="3478779"/>
        </p:xfrm>
        <a:graphic>
          <a:graphicData uri="http://schemas.openxmlformats.org/drawingml/2006/table">
            <a:tbl>
              <a:tblPr firstRow="1" bandRow="1">
                <a:tableStyleId>{5940675A-B579-460E-94D1-54222C63F5DA}</a:tableStyleId>
              </a:tblPr>
              <a:tblGrid>
                <a:gridCol w="1440160">
                  <a:extLst>
                    <a:ext uri="{9D8B030D-6E8A-4147-A177-3AD203B41FA5}">
                      <a16:colId xmlns:a16="http://schemas.microsoft.com/office/drawing/2014/main" val="588912285"/>
                    </a:ext>
                  </a:extLst>
                </a:gridCol>
                <a:gridCol w="1440160">
                  <a:extLst>
                    <a:ext uri="{9D8B030D-6E8A-4147-A177-3AD203B41FA5}">
                      <a16:colId xmlns:a16="http://schemas.microsoft.com/office/drawing/2014/main" val="778893158"/>
                    </a:ext>
                  </a:extLst>
                </a:gridCol>
              </a:tblGrid>
              <a:tr h="115959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Demonstration</a:t>
                      </a:r>
                    </a:p>
                    <a:p>
                      <a:pPr algn="ctr"/>
                      <a:endParaRPr lang="en-GB" sz="1200" u="sng" dirty="0"/>
                    </a:p>
                  </a:txBody>
                  <a:tcPr/>
                </a:tc>
                <a:extLst>
                  <a:ext uri="{0D108BD9-81ED-4DB2-BD59-A6C34878D82A}">
                    <a16:rowId xmlns:a16="http://schemas.microsoft.com/office/drawing/2014/main" val="57064448"/>
                  </a:ext>
                </a:extLst>
              </a:tr>
              <a:tr h="115959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Senses</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tc>
                <a:extLst>
                  <a:ext uri="{0D108BD9-81ED-4DB2-BD59-A6C34878D82A}">
                    <a16:rowId xmlns:a16="http://schemas.microsoft.com/office/drawing/2014/main" val="2143005131"/>
                  </a:ext>
                </a:extLst>
              </a:tr>
              <a:tr h="115959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tc>
                <a:extLst>
                  <a:ext uri="{0D108BD9-81ED-4DB2-BD59-A6C34878D82A}">
                    <a16:rowId xmlns:a16="http://schemas.microsoft.com/office/drawing/2014/main" val="2410337947"/>
                  </a:ext>
                </a:extLst>
              </a:tr>
            </a:tbl>
          </a:graphicData>
        </a:graphic>
      </p:graphicFrame>
      <p:sp>
        <p:nvSpPr>
          <p:cNvPr id="7" name="TextBox 6"/>
          <p:cNvSpPr txBox="1"/>
          <p:nvPr/>
        </p:nvSpPr>
        <p:spPr>
          <a:xfrm>
            <a:off x="260648" y="1784648"/>
            <a:ext cx="6336704" cy="276999"/>
          </a:xfrm>
          <a:prstGeom prst="rect">
            <a:avLst/>
          </a:prstGeom>
          <a:solidFill>
            <a:srgbClr val="FBD208"/>
          </a:solidFill>
        </p:spPr>
        <p:txBody>
          <a:bodyPr wrap="square" rtlCol="0">
            <a:spAutoFit/>
          </a:bodyPr>
          <a:lstStyle/>
          <a:p>
            <a:pPr algn="ctr"/>
            <a:r>
              <a:rPr lang="en-GB" sz="1200" dirty="0"/>
              <a:t>Task 1: Match the type of hook to the example (write the correct letter in the box).</a:t>
            </a:r>
          </a:p>
        </p:txBody>
      </p:sp>
      <p:sp>
        <p:nvSpPr>
          <p:cNvPr id="8" name="TextBox 7"/>
          <p:cNvSpPr txBox="1"/>
          <p:nvPr/>
        </p:nvSpPr>
        <p:spPr>
          <a:xfrm>
            <a:off x="3212976" y="2144688"/>
            <a:ext cx="3528392" cy="3693319"/>
          </a:xfrm>
          <a:prstGeom prst="rect">
            <a:avLst/>
          </a:prstGeom>
          <a:noFill/>
        </p:spPr>
        <p:txBody>
          <a:bodyPr wrap="square" rtlCol="0">
            <a:spAutoFit/>
          </a:bodyPr>
          <a:lstStyle/>
          <a:p>
            <a:pPr marL="342900" indent="-342900">
              <a:spcAft>
                <a:spcPts val="600"/>
              </a:spcAft>
              <a:buAutoNum type="alphaLcParenR"/>
            </a:pPr>
            <a:r>
              <a:rPr lang="en-GB" sz="1100" dirty="0"/>
              <a:t>Why are doctors always calm? They have a lot of patients! Today I’m going to talk about becoming a doctor, and why it’s an important job that should be taken seriously.  </a:t>
            </a:r>
          </a:p>
          <a:p>
            <a:pPr marL="342900" indent="-342900">
              <a:spcAft>
                <a:spcPts val="600"/>
              </a:spcAft>
              <a:buAutoNum type="alphaLcParenR"/>
            </a:pPr>
            <a:r>
              <a:rPr lang="en-GB" sz="1100" dirty="0"/>
              <a:t>Imagine the scene: fire is pouring up the walls, sending thick, black smoke billowing into every open space. The heat is suffocating and the air crackles with danger. But it’s your job to go inside.</a:t>
            </a:r>
          </a:p>
          <a:p>
            <a:pPr marL="342900" indent="-342900">
              <a:spcAft>
                <a:spcPts val="600"/>
              </a:spcAft>
              <a:buAutoNum type="alphaLcParenR"/>
            </a:pPr>
            <a:r>
              <a:rPr lang="en-GB" sz="1100" dirty="0"/>
              <a:t>Display a range of products created be the entrepreneur you are inspired by. </a:t>
            </a:r>
          </a:p>
          <a:p>
            <a:pPr marL="342900" indent="-342900">
              <a:spcAft>
                <a:spcPts val="600"/>
              </a:spcAft>
              <a:buAutoNum type="alphaLcParenR"/>
            </a:pPr>
            <a:r>
              <a:rPr lang="en-GB" sz="1100" dirty="0"/>
              <a:t>“If you trust in yourself... and believe in your dreams… and follow your star… you'll still get beaten by people who spent their time working hard and learning things and weren't so lazy.” (Terry Pratchett)</a:t>
            </a:r>
          </a:p>
          <a:p>
            <a:pPr marL="342900" indent="-342900">
              <a:spcAft>
                <a:spcPts val="600"/>
              </a:spcAft>
              <a:buAutoNum type="alphaLcParenR"/>
            </a:pPr>
            <a:r>
              <a:rPr lang="en-GB" sz="1100" dirty="0"/>
              <a:t>Cleopatra was born closer in time to the TV premiere of Friends than to the construction of the Great Pyramid at Giza.</a:t>
            </a:r>
          </a:p>
          <a:p>
            <a:pPr marL="342900" indent="-342900">
              <a:spcAft>
                <a:spcPts val="600"/>
              </a:spcAft>
              <a:buAutoNum type="alphaLcParenR"/>
            </a:pPr>
            <a:r>
              <a:rPr lang="en-GB" sz="1100" dirty="0"/>
              <a:t>How hard can it be to become an astronaut?</a:t>
            </a:r>
          </a:p>
        </p:txBody>
      </p:sp>
      <p:sp>
        <p:nvSpPr>
          <p:cNvPr id="9" name="Rectangle 8"/>
          <p:cNvSpPr/>
          <p:nvPr/>
        </p:nvSpPr>
        <p:spPr>
          <a:xfrm>
            <a:off x="208107" y="5889104"/>
            <a:ext cx="6389245" cy="461665"/>
          </a:xfrm>
          <a:prstGeom prst="rect">
            <a:avLst/>
          </a:prstGeom>
          <a:solidFill>
            <a:srgbClr val="C4D820"/>
          </a:solidFill>
        </p:spPr>
        <p:txBody>
          <a:bodyPr wrap="square">
            <a:spAutoFit/>
          </a:bodyPr>
          <a:lstStyle/>
          <a:p>
            <a:pPr algn="ctr"/>
            <a:r>
              <a:rPr lang="en-GB" sz="1200" dirty="0"/>
              <a:t>Task 2: Try out at least 3 of the hooks for your own topic – how could you use them? </a:t>
            </a:r>
          </a:p>
          <a:p>
            <a:pPr algn="ctr"/>
            <a:r>
              <a:rPr lang="en-GB" sz="1200" dirty="0"/>
              <a:t>Which is best and why?</a:t>
            </a:r>
          </a:p>
        </p:txBody>
      </p:sp>
      <p:graphicFrame>
        <p:nvGraphicFramePr>
          <p:cNvPr id="10" name="Table 9"/>
          <p:cNvGraphicFramePr>
            <a:graphicFrameLocks noGrp="1"/>
          </p:cNvGraphicFramePr>
          <p:nvPr>
            <p:extLst>
              <p:ext uri="{D42A27DB-BD31-4B8C-83A1-F6EECF244321}">
                <p14:modId xmlns:p14="http://schemas.microsoft.com/office/powerpoint/2010/main" val="618651837"/>
              </p:ext>
            </p:extLst>
          </p:nvPr>
        </p:nvGraphicFramePr>
        <p:xfrm>
          <a:off x="208105" y="6495869"/>
          <a:ext cx="6389246" cy="2600415"/>
        </p:xfrm>
        <a:graphic>
          <a:graphicData uri="http://schemas.openxmlformats.org/drawingml/2006/table">
            <a:tbl>
              <a:tblPr firstRow="1" bandRow="1">
                <a:tableStyleId>{5940675A-B579-460E-94D1-54222C63F5DA}</a:tableStyleId>
              </a:tblPr>
              <a:tblGrid>
                <a:gridCol w="3194623">
                  <a:extLst>
                    <a:ext uri="{9D8B030D-6E8A-4147-A177-3AD203B41FA5}">
                      <a16:colId xmlns:a16="http://schemas.microsoft.com/office/drawing/2014/main" val="588912285"/>
                    </a:ext>
                  </a:extLst>
                </a:gridCol>
                <a:gridCol w="3194623">
                  <a:extLst>
                    <a:ext uri="{9D8B030D-6E8A-4147-A177-3AD203B41FA5}">
                      <a16:colId xmlns:a16="http://schemas.microsoft.com/office/drawing/2014/main" val="778893158"/>
                    </a:ext>
                  </a:extLst>
                </a:gridCol>
              </a:tblGrid>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Demonstration</a:t>
                      </a:r>
                    </a:p>
                    <a:p>
                      <a:pPr algn="ctr"/>
                      <a:endParaRPr lang="en-GB" sz="1200" u="sng" dirty="0"/>
                    </a:p>
                  </a:txBody>
                  <a:tcPr/>
                </a:tc>
                <a:extLst>
                  <a:ext uri="{0D108BD9-81ED-4DB2-BD59-A6C34878D82A}">
                    <a16:rowId xmlns:a16="http://schemas.microsoft.com/office/drawing/2014/main" val="57064448"/>
                  </a:ext>
                </a:extLst>
              </a:tr>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Senses</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tc>
                <a:extLst>
                  <a:ext uri="{0D108BD9-81ED-4DB2-BD59-A6C34878D82A}">
                    <a16:rowId xmlns:a16="http://schemas.microsoft.com/office/drawing/2014/main" val="2143005131"/>
                  </a:ext>
                </a:extLst>
              </a:tr>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tc>
                <a:extLst>
                  <a:ext uri="{0D108BD9-81ED-4DB2-BD59-A6C34878D82A}">
                    <a16:rowId xmlns:a16="http://schemas.microsoft.com/office/drawing/2014/main" val="2410337947"/>
                  </a:ext>
                </a:extLst>
              </a:tr>
            </a:tbl>
          </a:graphicData>
        </a:graphic>
      </p:graphicFrame>
      <p:pic>
        <p:nvPicPr>
          <p:cNvPr id="11" name="Picture 10">
            <a:extLst>
              <a:ext uri="{FF2B5EF4-FFF2-40B4-BE49-F238E27FC236}">
                <a16:creationId xmlns:a16="http://schemas.microsoft.com/office/drawing/2014/main" id="{CE1666F8-5F92-ED14-F0DD-B2F111CE026E}"/>
              </a:ext>
            </a:extLst>
          </p:cNvPr>
          <p:cNvPicPr>
            <a:picLocks noChangeAspect="1"/>
          </p:cNvPicPr>
          <p:nvPr/>
        </p:nvPicPr>
        <p:blipFill>
          <a:blip r:embed="rId2"/>
          <a:stretch>
            <a:fillRect/>
          </a:stretch>
        </p:blipFill>
        <p:spPr>
          <a:xfrm>
            <a:off x="6232611" y="9178154"/>
            <a:ext cx="504770" cy="523875"/>
          </a:xfrm>
          <a:prstGeom prst="rect">
            <a:avLst/>
          </a:prstGeom>
        </p:spPr>
      </p:pic>
    </p:spTree>
    <p:extLst>
      <p:ext uri="{BB962C8B-B14F-4D97-AF65-F5344CB8AC3E}">
        <p14:creationId xmlns:p14="http://schemas.microsoft.com/office/powerpoint/2010/main" val="32711909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648" y="846498"/>
            <a:ext cx="5915025" cy="936099"/>
          </a:xfrm>
        </p:spPr>
        <p:txBody>
          <a:bodyPr/>
          <a:lstStyle/>
          <a:p>
            <a:r>
              <a:rPr lang="en-GB" b="1" i="1" dirty="0"/>
              <a:t>Conclusions</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a:xfrm>
            <a:off x="1808822" y="9181402"/>
            <a:ext cx="298833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19</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2192378152"/>
              </p:ext>
            </p:extLst>
          </p:nvPr>
        </p:nvGraphicFramePr>
        <p:xfrm>
          <a:off x="260648" y="2261958"/>
          <a:ext cx="2448272" cy="3193047"/>
        </p:xfrm>
        <a:graphic>
          <a:graphicData uri="http://schemas.openxmlformats.org/drawingml/2006/table">
            <a:tbl>
              <a:tblPr firstRow="1" bandRow="1">
                <a:tableStyleId>{5940675A-B579-460E-94D1-54222C63F5DA}</a:tableStyleId>
              </a:tblPr>
              <a:tblGrid>
                <a:gridCol w="1224136">
                  <a:extLst>
                    <a:ext uri="{9D8B030D-6E8A-4147-A177-3AD203B41FA5}">
                      <a16:colId xmlns:a16="http://schemas.microsoft.com/office/drawing/2014/main" val="588912285"/>
                    </a:ext>
                  </a:extLst>
                </a:gridCol>
                <a:gridCol w="1224136">
                  <a:extLst>
                    <a:ext uri="{9D8B030D-6E8A-4147-A177-3AD203B41FA5}">
                      <a16:colId xmlns:a16="http://schemas.microsoft.com/office/drawing/2014/main" val="778893158"/>
                    </a:ext>
                  </a:extLst>
                </a:gridCol>
              </a:tblGrid>
              <a:tr h="1064349">
                <a:tc>
                  <a:txBody>
                    <a:bodyPr/>
                    <a:lstStyle/>
                    <a:p>
                      <a:pPr marL="0" marR="0" lvl="0" indent="0" algn="ctr" rtl="0" eaLnBrk="1" fontAlgn="auto" latinLnBrk="0" hangingPunct="1">
                        <a:lnSpc>
                          <a:spcPct val="100000"/>
                        </a:lnSpc>
                        <a:spcBef>
                          <a:spcPts val="0"/>
                        </a:spcBef>
                        <a:spcAft>
                          <a:spcPts val="0"/>
                        </a:spcAft>
                        <a:buClrTx/>
                        <a:buSzTx/>
                        <a:buFontTx/>
                        <a:buNone/>
                      </a:pPr>
                      <a:r>
                        <a:rPr lang="en-GB" sz="1100" u="sng"/>
                        <a:t>Statement/</a:t>
                      </a:r>
                      <a:endParaRPr lang="en-US"/>
                    </a:p>
                    <a:p>
                      <a:pPr marL="0" marR="0" lvl="0" indent="0" algn="ctr" defTabSz="685800">
                        <a:lnSpc>
                          <a:spcPct val="100000"/>
                        </a:lnSpc>
                        <a:spcBef>
                          <a:spcPts val="0"/>
                        </a:spcBef>
                        <a:spcAft>
                          <a:spcPts val="0"/>
                        </a:spcAft>
                        <a:buClrTx/>
                        <a:buSzTx/>
                        <a:buFontTx/>
                        <a:buNone/>
                        <a:tabLst/>
                        <a:defRPr/>
                      </a:pPr>
                      <a:r>
                        <a:rPr lang="en-GB" sz="1100" u="sng" dirty="0"/>
                        <a:t>Opinion/Fact</a:t>
                      </a:r>
                    </a:p>
                    <a:p>
                      <a:pPr algn="ctr"/>
                      <a:endParaRPr lang="en-GB" sz="11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Link to opening</a:t>
                      </a:r>
                    </a:p>
                    <a:p>
                      <a:pPr algn="ctr"/>
                      <a:endParaRPr lang="en-GB" sz="1100" u="sng" dirty="0"/>
                    </a:p>
                  </a:txBody>
                  <a:tcPr/>
                </a:tc>
                <a:extLst>
                  <a:ext uri="{0D108BD9-81ED-4DB2-BD59-A6C34878D82A}">
                    <a16:rowId xmlns:a16="http://schemas.microsoft.com/office/drawing/2014/main" val="57064448"/>
                  </a:ext>
                </a:extLst>
              </a:tr>
              <a:tr h="106434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Call to action</a:t>
                      </a:r>
                    </a:p>
                    <a:p>
                      <a:pPr algn="ctr"/>
                      <a:endParaRPr lang="en-GB" sz="11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Question</a:t>
                      </a:r>
                    </a:p>
                    <a:p>
                      <a:pPr algn="ctr"/>
                      <a:endParaRPr lang="en-GB" sz="1100" u="sng" dirty="0"/>
                    </a:p>
                  </a:txBody>
                  <a:tcPr/>
                </a:tc>
                <a:extLst>
                  <a:ext uri="{0D108BD9-81ED-4DB2-BD59-A6C34878D82A}">
                    <a16:rowId xmlns:a16="http://schemas.microsoft.com/office/drawing/2014/main" val="2143005131"/>
                  </a:ext>
                </a:extLst>
              </a:tr>
              <a:tr h="106434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Humour</a:t>
                      </a:r>
                    </a:p>
                    <a:p>
                      <a:pPr algn="ctr"/>
                      <a:endParaRPr lang="en-GB" sz="11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Quotation</a:t>
                      </a:r>
                    </a:p>
                    <a:p>
                      <a:pPr algn="ctr"/>
                      <a:endParaRPr lang="en-GB" sz="1100" u="sng" dirty="0"/>
                    </a:p>
                  </a:txBody>
                  <a:tcPr/>
                </a:tc>
                <a:extLst>
                  <a:ext uri="{0D108BD9-81ED-4DB2-BD59-A6C34878D82A}">
                    <a16:rowId xmlns:a16="http://schemas.microsoft.com/office/drawing/2014/main" val="2410337947"/>
                  </a:ext>
                </a:extLst>
              </a:tr>
            </a:tbl>
          </a:graphicData>
        </a:graphic>
      </p:graphicFrame>
      <p:sp>
        <p:nvSpPr>
          <p:cNvPr id="7" name="TextBox 6"/>
          <p:cNvSpPr txBox="1"/>
          <p:nvPr/>
        </p:nvSpPr>
        <p:spPr>
          <a:xfrm>
            <a:off x="260648" y="1784648"/>
            <a:ext cx="6336704" cy="276999"/>
          </a:xfrm>
          <a:prstGeom prst="rect">
            <a:avLst/>
          </a:prstGeom>
          <a:solidFill>
            <a:srgbClr val="FBD208"/>
          </a:solidFill>
        </p:spPr>
        <p:txBody>
          <a:bodyPr wrap="square" rtlCol="0">
            <a:spAutoFit/>
          </a:bodyPr>
          <a:lstStyle/>
          <a:p>
            <a:pPr algn="ctr"/>
            <a:r>
              <a:rPr lang="en-GB" sz="1200" dirty="0"/>
              <a:t>Task 1: Match the type of conclusion to the example (write the correct letter in the box).</a:t>
            </a:r>
          </a:p>
        </p:txBody>
      </p:sp>
      <p:sp>
        <p:nvSpPr>
          <p:cNvPr id="8" name="TextBox 7"/>
          <p:cNvSpPr txBox="1"/>
          <p:nvPr/>
        </p:nvSpPr>
        <p:spPr>
          <a:xfrm>
            <a:off x="2708920" y="2261958"/>
            <a:ext cx="3888432" cy="3016210"/>
          </a:xfrm>
          <a:prstGeom prst="rect">
            <a:avLst/>
          </a:prstGeom>
          <a:noFill/>
        </p:spPr>
        <p:txBody>
          <a:bodyPr wrap="square" rtlCol="0">
            <a:spAutoFit/>
          </a:bodyPr>
          <a:lstStyle/>
          <a:p>
            <a:pPr marL="342900" indent="-342900">
              <a:spcAft>
                <a:spcPts val="600"/>
              </a:spcAft>
              <a:buAutoNum type="alphaLcParenR"/>
            </a:pPr>
            <a:r>
              <a:rPr lang="en-GB" sz="1100" dirty="0"/>
              <a:t>In the words of Steve Jobs, “We’re here to put a dent in the universe. Otherwise, why else even be here?”</a:t>
            </a:r>
          </a:p>
          <a:p>
            <a:pPr marL="342900" indent="-342900">
              <a:spcAft>
                <a:spcPts val="600"/>
              </a:spcAft>
              <a:buAutoNum type="alphaLcParenR"/>
            </a:pPr>
            <a:r>
              <a:rPr lang="en-GB" sz="1100" dirty="0"/>
              <a:t>Now I’ve got into astronomy, and my whole career is looking up.</a:t>
            </a:r>
          </a:p>
          <a:p>
            <a:pPr marL="342900" indent="-342900">
              <a:spcAft>
                <a:spcPts val="600"/>
              </a:spcAft>
              <a:buAutoNum type="alphaLcParenR"/>
            </a:pPr>
            <a:r>
              <a:rPr lang="en-GB" sz="1100" dirty="0"/>
              <a:t>As you hold the rescued individual, their shaking calms and  they fall asleep in your arms. The weight of the rescue fades into the background as you focus on comforting them, knowing that your actions have made a profound difference in their life.</a:t>
            </a:r>
          </a:p>
          <a:p>
            <a:pPr marL="342900" indent="-342900">
              <a:spcAft>
                <a:spcPts val="600"/>
              </a:spcAft>
              <a:buAutoNum type="alphaLcParenR"/>
            </a:pPr>
            <a:r>
              <a:rPr lang="en-GB" sz="1100" dirty="0"/>
              <a:t>We only have one planet, and it is at risk. We need to be the generation to stand up, speak out, and save it. </a:t>
            </a:r>
          </a:p>
          <a:p>
            <a:pPr marL="342900" indent="-342900">
              <a:spcAft>
                <a:spcPts val="600"/>
              </a:spcAft>
              <a:buAutoNum type="alphaLcParenR"/>
            </a:pPr>
            <a:r>
              <a:rPr lang="en-GB" sz="1100" dirty="0"/>
              <a:t>Being a PE teacher isn't just about the physical benefits; it's about challenging the future generation and discovering their true potential.</a:t>
            </a:r>
          </a:p>
          <a:p>
            <a:pPr marL="342900" indent="-342900">
              <a:spcAft>
                <a:spcPts val="600"/>
              </a:spcAft>
              <a:buAutoNum type="alphaLcParenR"/>
            </a:pPr>
            <a:r>
              <a:rPr lang="en-GB" sz="1100" dirty="0"/>
              <a:t>After all, what would the world be without artists?</a:t>
            </a:r>
          </a:p>
        </p:txBody>
      </p:sp>
      <p:sp>
        <p:nvSpPr>
          <p:cNvPr id="9" name="Rectangle 8"/>
          <p:cNvSpPr/>
          <p:nvPr/>
        </p:nvSpPr>
        <p:spPr>
          <a:xfrm>
            <a:off x="208107" y="5889104"/>
            <a:ext cx="6389245" cy="461665"/>
          </a:xfrm>
          <a:prstGeom prst="rect">
            <a:avLst/>
          </a:prstGeom>
          <a:solidFill>
            <a:srgbClr val="C4D820"/>
          </a:solidFill>
        </p:spPr>
        <p:txBody>
          <a:bodyPr wrap="square">
            <a:spAutoFit/>
          </a:bodyPr>
          <a:lstStyle/>
          <a:p>
            <a:pPr algn="ctr"/>
            <a:r>
              <a:rPr lang="en-GB" sz="1200" dirty="0"/>
              <a:t>Task 2: Try out at least 3 of the hooks for your own topic – how could you use them? </a:t>
            </a:r>
          </a:p>
          <a:p>
            <a:pPr algn="ctr"/>
            <a:r>
              <a:rPr lang="en-GB" sz="1200" dirty="0"/>
              <a:t>Which is best and why?</a:t>
            </a:r>
          </a:p>
        </p:txBody>
      </p:sp>
      <p:graphicFrame>
        <p:nvGraphicFramePr>
          <p:cNvPr id="10" name="Table 9"/>
          <p:cNvGraphicFramePr>
            <a:graphicFrameLocks noGrp="1"/>
          </p:cNvGraphicFramePr>
          <p:nvPr>
            <p:extLst>
              <p:ext uri="{D42A27DB-BD31-4B8C-83A1-F6EECF244321}">
                <p14:modId xmlns:p14="http://schemas.microsoft.com/office/powerpoint/2010/main" val="3743788969"/>
              </p:ext>
            </p:extLst>
          </p:nvPr>
        </p:nvGraphicFramePr>
        <p:xfrm>
          <a:off x="208105" y="6495869"/>
          <a:ext cx="6389246" cy="2600415"/>
        </p:xfrm>
        <a:graphic>
          <a:graphicData uri="http://schemas.openxmlformats.org/drawingml/2006/table">
            <a:tbl>
              <a:tblPr firstRow="1" bandRow="1">
                <a:tableStyleId>{5940675A-B579-460E-94D1-54222C63F5DA}</a:tableStyleId>
              </a:tblPr>
              <a:tblGrid>
                <a:gridCol w="3194623">
                  <a:extLst>
                    <a:ext uri="{9D8B030D-6E8A-4147-A177-3AD203B41FA5}">
                      <a16:colId xmlns:a16="http://schemas.microsoft.com/office/drawing/2014/main" val="588912285"/>
                    </a:ext>
                  </a:extLst>
                </a:gridCol>
                <a:gridCol w="3194623">
                  <a:extLst>
                    <a:ext uri="{9D8B030D-6E8A-4147-A177-3AD203B41FA5}">
                      <a16:colId xmlns:a16="http://schemas.microsoft.com/office/drawing/2014/main" val="778893158"/>
                    </a:ext>
                  </a:extLst>
                </a:gridCol>
              </a:tblGrid>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Link to opening</a:t>
                      </a:r>
                    </a:p>
                    <a:p>
                      <a:pPr algn="ctr"/>
                      <a:endParaRPr lang="en-GB" sz="1200" u="sng" dirty="0"/>
                    </a:p>
                    <a:p>
                      <a:pPr algn="ctr"/>
                      <a:endParaRPr lang="en-GB" sz="1200" u="sng" dirty="0"/>
                    </a:p>
                  </a:txBody>
                  <a:tcPr/>
                </a:tc>
                <a:extLst>
                  <a:ext uri="{0D108BD9-81ED-4DB2-BD59-A6C34878D82A}">
                    <a16:rowId xmlns:a16="http://schemas.microsoft.com/office/drawing/2014/main" val="57064448"/>
                  </a:ext>
                </a:extLst>
              </a:tr>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Call to action</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tc>
                <a:extLst>
                  <a:ext uri="{0D108BD9-81ED-4DB2-BD59-A6C34878D82A}">
                    <a16:rowId xmlns:a16="http://schemas.microsoft.com/office/drawing/2014/main" val="2143005131"/>
                  </a:ext>
                </a:extLst>
              </a:tr>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tc>
                <a:extLst>
                  <a:ext uri="{0D108BD9-81ED-4DB2-BD59-A6C34878D82A}">
                    <a16:rowId xmlns:a16="http://schemas.microsoft.com/office/drawing/2014/main" val="2410337947"/>
                  </a:ext>
                </a:extLst>
              </a:tr>
            </a:tbl>
          </a:graphicData>
        </a:graphic>
      </p:graphicFrame>
      <p:pic>
        <p:nvPicPr>
          <p:cNvPr id="11" name="Picture 10">
            <a:extLst>
              <a:ext uri="{FF2B5EF4-FFF2-40B4-BE49-F238E27FC236}">
                <a16:creationId xmlns:a16="http://schemas.microsoft.com/office/drawing/2014/main" id="{D39365AF-3F78-6799-943C-BA3B01BE411D}"/>
              </a:ext>
            </a:extLst>
          </p:cNvPr>
          <p:cNvPicPr>
            <a:picLocks noChangeAspect="1"/>
          </p:cNvPicPr>
          <p:nvPr/>
        </p:nvPicPr>
        <p:blipFill>
          <a:blip r:embed="rId2"/>
          <a:stretch>
            <a:fillRect/>
          </a:stretch>
        </p:blipFill>
        <p:spPr>
          <a:xfrm>
            <a:off x="6232611" y="9129169"/>
            <a:ext cx="504770" cy="523875"/>
          </a:xfrm>
          <a:prstGeom prst="rect">
            <a:avLst/>
          </a:prstGeom>
        </p:spPr>
      </p:pic>
    </p:spTree>
    <p:extLst>
      <p:ext uri="{BB962C8B-B14F-4D97-AF65-F5344CB8AC3E}">
        <p14:creationId xmlns:p14="http://schemas.microsoft.com/office/powerpoint/2010/main" val="1052762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a:xfrm>
            <a:off x="1808822" y="9273480"/>
            <a:ext cx="2988330" cy="435325"/>
          </a:xfrm>
        </p:spPr>
        <p:txBody>
          <a:bodyPr/>
          <a:lstStyle/>
          <a:p>
            <a:r>
              <a:rPr lang="en-US" dirty="0"/>
              <a:t>ESB-RES-C217 </a:t>
            </a:r>
          </a:p>
          <a:p>
            <a:r>
              <a:rPr lang="en-US" dirty="0"/>
              <a:t>L1G2-Speech for Employability-Learner Workbook-Section 1</a:t>
            </a:r>
            <a:endParaRPr lang="en-GB" dirty="0"/>
          </a:p>
          <a:p>
            <a:pPr defTabSz="457200">
              <a:lnSpc>
                <a:spcPct val="90000"/>
              </a:lnSpc>
              <a:spcAft>
                <a:spcPts val="600"/>
              </a:spcAft>
            </a:pPr>
            <a:endParaRPr lang="en-US" dirty="0">
              <a:solidFill>
                <a:schemeClr val="bg1">
                  <a:lumMod val="50000"/>
                  <a:alpha val="80000"/>
                </a:schemeClr>
              </a:solidFill>
            </a:endParaRPr>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pSp>
        <p:nvGrpSpPr>
          <p:cNvPr id="6" name="Group 5">
            <a:extLst>
              <a:ext uri="{FF2B5EF4-FFF2-40B4-BE49-F238E27FC236}">
                <a16:creationId xmlns:a16="http://schemas.microsoft.com/office/drawing/2014/main" id="{5E5C651A-6543-4824-AF35-935D17A1D53E}"/>
              </a:ext>
            </a:extLst>
          </p:cNvPr>
          <p:cNvGrpSpPr/>
          <p:nvPr/>
        </p:nvGrpSpPr>
        <p:grpSpPr>
          <a:xfrm>
            <a:off x="1835444" y="4088904"/>
            <a:ext cx="3168351" cy="2056651"/>
            <a:chOff x="6156176" y="4775069"/>
            <a:chExt cx="2186457" cy="1485478"/>
          </a:xfrm>
        </p:grpSpPr>
        <p:pic>
          <p:nvPicPr>
            <p:cNvPr id="7" name="Picture 6">
              <a:extLst>
                <a:ext uri="{FF2B5EF4-FFF2-40B4-BE49-F238E27FC236}">
                  <a16:creationId xmlns:a16="http://schemas.microsoft.com/office/drawing/2014/main" id="{E1F64AD5-333E-4D27-9C40-576DBC9C09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8" name="TextBox 7">
              <a:extLst>
                <a:ext uri="{FF2B5EF4-FFF2-40B4-BE49-F238E27FC236}">
                  <a16:creationId xmlns:a16="http://schemas.microsoft.com/office/drawing/2014/main" id="{8BF1BF4B-35B1-4A97-B9C3-930E5B2A78F7}"/>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9" name="TextBox 8"/>
          <p:cNvSpPr txBox="1"/>
          <p:nvPr/>
        </p:nvSpPr>
        <p:spPr>
          <a:xfrm>
            <a:off x="2051328" y="4471591"/>
            <a:ext cx="2825035" cy="769441"/>
          </a:xfrm>
          <a:prstGeom prst="rect">
            <a:avLst/>
          </a:prstGeom>
          <a:noFill/>
        </p:spPr>
        <p:txBody>
          <a:bodyPr wrap="square" rtlCol="0">
            <a:spAutoFit/>
          </a:bodyPr>
          <a:lstStyle/>
          <a:p>
            <a:pPr algn="ctr"/>
            <a:r>
              <a:rPr lang="en-GB" sz="4400" b="1" i="1" dirty="0"/>
              <a:t>Section 1</a:t>
            </a:r>
          </a:p>
        </p:txBody>
      </p:sp>
      <p:pic>
        <p:nvPicPr>
          <p:cNvPr id="2" name="Picture 1">
            <a:extLst>
              <a:ext uri="{FF2B5EF4-FFF2-40B4-BE49-F238E27FC236}">
                <a16:creationId xmlns:a16="http://schemas.microsoft.com/office/drawing/2014/main" id="{05F01A50-DF40-D1CF-D43D-42EAC294BD05}"/>
              </a:ext>
            </a:extLst>
          </p:cNvPr>
          <p:cNvPicPr>
            <a:picLocks noChangeAspect="1"/>
          </p:cNvPicPr>
          <p:nvPr/>
        </p:nvPicPr>
        <p:blipFill>
          <a:blip r:embed="rId3"/>
          <a:stretch>
            <a:fillRect/>
          </a:stretch>
        </p:blipFill>
        <p:spPr>
          <a:xfrm>
            <a:off x="6238187" y="9171908"/>
            <a:ext cx="505350" cy="523875"/>
          </a:xfrm>
          <a:prstGeom prst="rect">
            <a:avLst/>
          </a:prstGeom>
        </p:spPr>
      </p:pic>
    </p:spTree>
    <p:extLst>
      <p:ext uri="{BB962C8B-B14F-4D97-AF65-F5344CB8AC3E}">
        <p14:creationId xmlns:p14="http://schemas.microsoft.com/office/powerpoint/2010/main" val="24390764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02" y="992557"/>
            <a:ext cx="5915025" cy="648075"/>
          </a:xfrm>
        </p:spPr>
        <p:txBody>
          <a:bodyPr/>
          <a:lstStyle/>
          <a:p>
            <a:r>
              <a:rPr lang="en-GB" b="1" i="1" dirty="0"/>
              <a:t>Structuring your presentation</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a:xfrm>
            <a:off x="1628800" y="9345984"/>
            <a:ext cx="3096344" cy="362821"/>
          </a:xfrm>
        </p:spPr>
        <p:txBody>
          <a:bodyPr/>
          <a:lstStyle/>
          <a:p>
            <a:r>
              <a:rPr lang="en-US" dirty="0"/>
              <a:t>ESB-RES-C217 </a:t>
            </a:r>
          </a:p>
          <a:p>
            <a:r>
              <a:rPr lang="en-US" dirty="0"/>
              <a:t>L1G2-Speech for Employability-Learner Workbook-Section 1</a:t>
            </a:r>
            <a:endParaRPr lang="en-GB" dirty="0"/>
          </a:p>
          <a:p>
            <a:pPr defTabSz="457200">
              <a:lnSpc>
                <a:spcPct val="90000"/>
              </a:lnSpc>
              <a:spcAft>
                <a:spcPts val="600"/>
              </a:spcAft>
            </a:pPr>
            <a:endParaRPr lang="en-US" dirty="0">
              <a:solidFill>
                <a:schemeClr val="bg1">
                  <a:lumMod val="50000"/>
                  <a:alpha val="80000"/>
                </a:schemeClr>
              </a:solidFill>
            </a:endParaRPr>
          </a:p>
        </p:txBody>
      </p:sp>
      <p:sp>
        <p:nvSpPr>
          <p:cNvPr id="5" name="Slide Number Placeholder 4"/>
          <p:cNvSpPr>
            <a:spLocks noGrp="1"/>
          </p:cNvSpPr>
          <p:nvPr>
            <p:ph type="sldNum" sz="quarter" idx="12"/>
          </p:nvPr>
        </p:nvSpPr>
        <p:spPr/>
        <p:txBody>
          <a:bodyPr/>
          <a:lstStyle/>
          <a:p>
            <a:fld id="{EFC07C4F-4DD7-4452-9CBE-7B4BC77324C7}" type="slidenum">
              <a:rPr lang="en-GB" smtClean="0"/>
              <a:t>20</a:t>
            </a:fld>
            <a:endParaRPr lang="en-GB"/>
          </a:p>
        </p:txBody>
      </p:sp>
      <p:sp>
        <p:nvSpPr>
          <p:cNvPr id="6" name="Rectangle 5"/>
          <p:cNvSpPr/>
          <p:nvPr/>
        </p:nvSpPr>
        <p:spPr>
          <a:xfrm>
            <a:off x="328313" y="2590189"/>
            <a:ext cx="1800200" cy="576064"/>
          </a:xfrm>
          <a:prstGeom prst="rect">
            <a:avLst/>
          </a:prstGeom>
          <a:solidFill>
            <a:srgbClr val="C0D822"/>
          </a:solidFill>
          <a:effectLst>
            <a:outerShdw blurRad="76200" dir="18900000" sy="23000" kx="-1200000" algn="bl"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Is there a logical way to organise my talk?</a:t>
            </a:r>
          </a:p>
        </p:txBody>
      </p:sp>
      <p:sp>
        <p:nvSpPr>
          <p:cNvPr id="7" name="Rectangle 6"/>
          <p:cNvSpPr/>
          <p:nvPr/>
        </p:nvSpPr>
        <p:spPr>
          <a:xfrm>
            <a:off x="320806" y="3382282"/>
            <a:ext cx="1800200" cy="648563"/>
          </a:xfrm>
          <a:prstGeom prst="rect">
            <a:avLst/>
          </a:prstGeom>
          <a:solidFill>
            <a:srgbClr val="F68A1E"/>
          </a:solidFill>
          <a:effectLst>
            <a:outerShdw blurRad="76200" dir="18900000" sy="23000" kx="-1200000" algn="bl"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How can I make the most of my visual aid ?</a:t>
            </a:r>
          </a:p>
        </p:txBody>
      </p:sp>
      <p:sp>
        <p:nvSpPr>
          <p:cNvPr id="8" name="Rectangle 7"/>
          <p:cNvSpPr/>
          <p:nvPr/>
        </p:nvSpPr>
        <p:spPr>
          <a:xfrm>
            <a:off x="328313" y="1798096"/>
            <a:ext cx="1800200" cy="576064"/>
          </a:xfrm>
          <a:prstGeom prst="rect">
            <a:avLst/>
          </a:prstGeom>
          <a:solidFill>
            <a:srgbClr val="FAD108"/>
          </a:solidFill>
          <a:effectLst>
            <a:outerShdw blurRad="76200" dir="18900000" sy="23000" kx="-1200000" algn="bl"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How can I grab the attention of my audience at the start?</a:t>
            </a:r>
          </a:p>
        </p:txBody>
      </p:sp>
      <p:sp>
        <p:nvSpPr>
          <p:cNvPr id="9" name="Rectangle 8"/>
          <p:cNvSpPr/>
          <p:nvPr/>
        </p:nvSpPr>
        <p:spPr>
          <a:xfrm>
            <a:off x="328313" y="4246373"/>
            <a:ext cx="1800200" cy="576064"/>
          </a:xfrm>
          <a:prstGeom prst="rect">
            <a:avLst/>
          </a:prstGeom>
          <a:solidFill>
            <a:srgbClr val="E7151D"/>
          </a:solidFill>
          <a:effectLst>
            <a:outerShdw blurRad="76200" dir="18900000" sy="23000" kx="-1200000" algn="bl"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How can I end my talk clearly, originally, or thoughtfully? </a:t>
            </a:r>
          </a:p>
        </p:txBody>
      </p:sp>
      <p:sp>
        <p:nvSpPr>
          <p:cNvPr id="10" name="Rectangle 9"/>
          <p:cNvSpPr/>
          <p:nvPr/>
        </p:nvSpPr>
        <p:spPr>
          <a:xfrm>
            <a:off x="2274413" y="1798096"/>
            <a:ext cx="4318596" cy="5760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2272529" y="2590189"/>
            <a:ext cx="4318596" cy="5760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Rectangle 11"/>
          <p:cNvSpPr/>
          <p:nvPr/>
        </p:nvSpPr>
        <p:spPr>
          <a:xfrm>
            <a:off x="2270965" y="3382282"/>
            <a:ext cx="4318596" cy="6485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3" name="Rectangle 12"/>
          <p:cNvSpPr/>
          <p:nvPr/>
        </p:nvSpPr>
        <p:spPr>
          <a:xfrm>
            <a:off x="2252776" y="4246373"/>
            <a:ext cx="4318596" cy="5760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4" name="Rectangle 13"/>
          <p:cNvSpPr/>
          <p:nvPr/>
        </p:nvSpPr>
        <p:spPr>
          <a:xfrm>
            <a:off x="332656" y="5110965"/>
            <a:ext cx="6243059" cy="3946491"/>
          </a:xfrm>
          <a:prstGeom prst="rect">
            <a:avLst/>
          </a:prstGeom>
        </p:spPr>
        <p:style>
          <a:lnRef idx="2">
            <a:schemeClr val="dk1"/>
          </a:lnRef>
          <a:fillRef idx="1">
            <a:schemeClr val="lt1"/>
          </a:fillRef>
          <a:effectRef idx="0">
            <a:schemeClr val="dk1"/>
          </a:effectRef>
          <a:fontRef idx="minor">
            <a:schemeClr val="dk1"/>
          </a:fontRef>
        </p:style>
        <p:txBody>
          <a:bodyPr tIns="72000" rtlCol="0" anchor="t"/>
          <a:lstStyle/>
          <a:p>
            <a:r>
              <a:rPr lang="en-GB" sz="1400" dirty="0"/>
              <a:t>Introduction</a:t>
            </a:r>
          </a:p>
          <a:p>
            <a:endParaRPr lang="en-GB" sz="1400" dirty="0"/>
          </a:p>
          <a:p>
            <a:endParaRPr lang="en-GB" sz="1400" dirty="0"/>
          </a:p>
          <a:p>
            <a:endParaRPr lang="en-GB" sz="1400" dirty="0"/>
          </a:p>
          <a:p>
            <a:r>
              <a:rPr lang="en-GB" sz="1400" dirty="0"/>
              <a:t>Main Body</a:t>
            </a:r>
          </a:p>
          <a:p>
            <a:pPr marL="342900" indent="-342900">
              <a:lnSpc>
                <a:spcPct val="250000"/>
              </a:lnSpc>
              <a:buFont typeface="+mj-lt"/>
              <a:buAutoNum type="arabicPeriod"/>
            </a:pPr>
            <a:r>
              <a:rPr lang="en-GB" sz="1400" dirty="0"/>
              <a:t> </a:t>
            </a:r>
          </a:p>
          <a:p>
            <a:pPr marL="342900" indent="-342900">
              <a:lnSpc>
                <a:spcPct val="250000"/>
              </a:lnSpc>
              <a:buFont typeface="+mj-lt"/>
              <a:buAutoNum type="arabicPeriod"/>
            </a:pPr>
            <a:r>
              <a:rPr lang="en-GB" sz="1400" dirty="0"/>
              <a:t> </a:t>
            </a:r>
          </a:p>
          <a:p>
            <a:pPr marL="342900" indent="-342900">
              <a:lnSpc>
                <a:spcPct val="250000"/>
              </a:lnSpc>
              <a:buFont typeface="+mj-lt"/>
              <a:buAutoNum type="arabicPeriod"/>
            </a:pPr>
            <a:r>
              <a:rPr lang="en-GB" sz="1400" dirty="0"/>
              <a:t> </a:t>
            </a:r>
          </a:p>
          <a:p>
            <a:endParaRPr lang="en-GB" sz="1400" dirty="0"/>
          </a:p>
          <a:p>
            <a:endParaRPr lang="en-GB" sz="1400" dirty="0"/>
          </a:p>
          <a:p>
            <a:r>
              <a:rPr lang="en-GB" sz="1400" dirty="0"/>
              <a:t>Conclusion</a:t>
            </a:r>
          </a:p>
        </p:txBody>
      </p:sp>
      <p:pic>
        <p:nvPicPr>
          <p:cNvPr id="15" name="Picture 14">
            <a:extLst>
              <a:ext uri="{FF2B5EF4-FFF2-40B4-BE49-F238E27FC236}">
                <a16:creationId xmlns:a16="http://schemas.microsoft.com/office/drawing/2014/main" id="{96657D40-A421-A336-82FD-F534F8C590C0}"/>
              </a:ext>
            </a:extLst>
          </p:cNvPr>
          <p:cNvPicPr>
            <a:picLocks noChangeAspect="1"/>
          </p:cNvPicPr>
          <p:nvPr/>
        </p:nvPicPr>
        <p:blipFill>
          <a:blip r:embed="rId2"/>
          <a:stretch>
            <a:fillRect/>
          </a:stretch>
        </p:blipFill>
        <p:spPr>
          <a:xfrm>
            <a:off x="6232611" y="9119372"/>
            <a:ext cx="504770" cy="523875"/>
          </a:xfrm>
          <a:prstGeom prst="rect">
            <a:avLst/>
          </a:prstGeom>
        </p:spPr>
      </p:pic>
    </p:spTree>
    <p:extLst>
      <p:ext uri="{BB962C8B-B14F-4D97-AF65-F5344CB8AC3E}">
        <p14:creationId xmlns:p14="http://schemas.microsoft.com/office/powerpoint/2010/main" val="7007273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02" y="992557"/>
            <a:ext cx="5915025" cy="648075"/>
          </a:xfrm>
        </p:spPr>
        <p:txBody>
          <a:bodyPr/>
          <a:lstStyle/>
          <a:p>
            <a:r>
              <a:rPr lang="en-GB" b="1" i="1" dirty="0"/>
              <a:t>Structuring your presentation</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a:xfrm>
            <a:off x="1808822" y="9181402"/>
            <a:ext cx="3060338" cy="527403"/>
          </a:xfrm>
        </p:spPr>
        <p:txBody>
          <a:bodyPr/>
          <a:lstStyle/>
          <a:p>
            <a:r>
              <a:rPr lang="en-US" dirty="0"/>
              <a:t>ESB-RES-C217 </a:t>
            </a:r>
          </a:p>
          <a:p>
            <a:r>
              <a:rPr lang="en-US" dirty="0"/>
              <a:t>L1G2-Speech for Employability-Learner Workbook-Section 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21</a:t>
            </a:fld>
            <a:endParaRPr lang="en-GB"/>
          </a:p>
        </p:txBody>
      </p:sp>
      <p:pic>
        <p:nvPicPr>
          <p:cNvPr id="25" name="Picture 24">
            <a:extLst>
              <a:ext uri="{FF2B5EF4-FFF2-40B4-BE49-F238E27FC236}">
                <a16:creationId xmlns:a16="http://schemas.microsoft.com/office/drawing/2014/main" id="{98FCD86E-3ED6-CA7F-A6AE-F7E81931A709}"/>
              </a:ext>
            </a:extLst>
          </p:cNvPr>
          <p:cNvPicPr>
            <a:picLocks noChangeAspect="1"/>
          </p:cNvPicPr>
          <p:nvPr/>
        </p:nvPicPr>
        <p:blipFill>
          <a:blip r:embed="rId3"/>
          <a:stretch>
            <a:fillRect/>
          </a:stretch>
        </p:blipFill>
        <p:spPr>
          <a:xfrm>
            <a:off x="226723" y="2216696"/>
            <a:ext cx="6404553" cy="5897241"/>
          </a:xfrm>
          <a:prstGeom prst="rect">
            <a:avLst/>
          </a:prstGeom>
        </p:spPr>
      </p:pic>
      <p:sp>
        <p:nvSpPr>
          <p:cNvPr id="26" name="Oval 25">
            <a:extLst>
              <a:ext uri="{FF2B5EF4-FFF2-40B4-BE49-F238E27FC236}">
                <a16:creationId xmlns:a16="http://schemas.microsoft.com/office/drawing/2014/main" id="{0774376E-0C69-D3B0-1676-A266836ACC8D}"/>
              </a:ext>
            </a:extLst>
          </p:cNvPr>
          <p:cNvSpPr/>
          <p:nvPr/>
        </p:nvSpPr>
        <p:spPr>
          <a:xfrm>
            <a:off x="1628800" y="3656856"/>
            <a:ext cx="3672408" cy="36724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7" name="Chart 26">
            <a:extLst>
              <a:ext uri="{FF2B5EF4-FFF2-40B4-BE49-F238E27FC236}">
                <a16:creationId xmlns:a16="http://schemas.microsoft.com/office/drawing/2014/main" id="{E9E26B26-0804-232B-AA6F-DB01FB4072A8}"/>
              </a:ext>
            </a:extLst>
          </p:cNvPr>
          <p:cNvGraphicFramePr/>
          <p:nvPr>
            <p:extLst>
              <p:ext uri="{D42A27DB-BD31-4B8C-83A1-F6EECF244321}">
                <p14:modId xmlns:p14="http://schemas.microsoft.com/office/powerpoint/2010/main" val="3922885032"/>
              </p:ext>
            </p:extLst>
          </p:nvPr>
        </p:nvGraphicFramePr>
        <p:xfrm>
          <a:off x="404664" y="3512840"/>
          <a:ext cx="6048672" cy="4032448"/>
        </p:xfrm>
        <a:graphic>
          <a:graphicData uri="http://schemas.openxmlformats.org/drawingml/2006/chart">
            <c:chart xmlns:c="http://schemas.openxmlformats.org/drawingml/2006/chart" xmlns:r="http://schemas.openxmlformats.org/officeDocument/2006/relationships" r:id="rId4"/>
          </a:graphicData>
        </a:graphic>
      </p:graphicFrame>
      <p:pic>
        <p:nvPicPr>
          <p:cNvPr id="6" name="Picture 5">
            <a:extLst>
              <a:ext uri="{FF2B5EF4-FFF2-40B4-BE49-F238E27FC236}">
                <a16:creationId xmlns:a16="http://schemas.microsoft.com/office/drawing/2014/main" id="{B2957EDE-8CBB-80A2-AE5E-427A4B08B3C2}"/>
              </a:ext>
            </a:extLst>
          </p:cNvPr>
          <p:cNvPicPr>
            <a:picLocks noChangeAspect="1"/>
          </p:cNvPicPr>
          <p:nvPr/>
        </p:nvPicPr>
        <p:blipFill>
          <a:blip r:embed="rId5"/>
          <a:stretch>
            <a:fillRect/>
          </a:stretch>
        </p:blipFill>
        <p:spPr>
          <a:xfrm>
            <a:off x="6232611" y="9138966"/>
            <a:ext cx="504770" cy="523875"/>
          </a:xfrm>
          <a:prstGeom prst="rect">
            <a:avLst/>
          </a:prstGeom>
        </p:spPr>
      </p:pic>
    </p:spTree>
    <p:extLst>
      <p:ext uri="{BB962C8B-B14F-4D97-AF65-F5344CB8AC3E}">
        <p14:creationId xmlns:p14="http://schemas.microsoft.com/office/powerpoint/2010/main" val="36072631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02" y="992557"/>
            <a:ext cx="5915025" cy="648075"/>
          </a:xfrm>
        </p:spPr>
        <p:txBody>
          <a:bodyPr/>
          <a:lstStyle/>
          <a:p>
            <a:r>
              <a:rPr lang="en-GB" b="1" i="1" dirty="0"/>
              <a:t>Structuring your presentation</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a:xfrm>
            <a:off x="1808822" y="9181402"/>
            <a:ext cx="2988330" cy="527403"/>
          </a:xfrm>
        </p:spPr>
        <p:txBody>
          <a:bodyPr/>
          <a:lstStyle/>
          <a:p>
            <a:r>
              <a:rPr lang="en-US" dirty="0"/>
              <a:t>ESB-RES-C217 </a:t>
            </a:r>
          </a:p>
          <a:p>
            <a:r>
              <a:rPr lang="en-US" dirty="0"/>
              <a:t>L1G2-Speech for Employability-Learner Workbook-Section 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22</a:t>
            </a:fld>
            <a:endParaRPr lang="en-GB"/>
          </a:p>
        </p:txBody>
      </p:sp>
      <p:pic>
        <p:nvPicPr>
          <p:cNvPr id="25" name="Picture 24">
            <a:extLst>
              <a:ext uri="{FF2B5EF4-FFF2-40B4-BE49-F238E27FC236}">
                <a16:creationId xmlns:a16="http://schemas.microsoft.com/office/drawing/2014/main" id="{98FCD86E-3ED6-CA7F-A6AE-F7E81931A709}"/>
              </a:ext>
            </a:extLst>
          </p:cNvPr>
          <p:cNvPicPr>
            <a:picLocks noChangeAspect="1"/>
          </p:cNvPicPr>
          <p:nvPr/>
        </p:nvPicPr>
        <p:blipFill>
          <a:blip r:embed="rId3"/>
          <a:stretch>
            <a:fillRect/>
          </a:stretch>
        </p:blipFill>
        <p:spPr>
          <a:xfrm>
            <a:off x="226723" y="2216696"/>
            <a:ext cx="6404553" cy="5897241"/>
          </a:xfrm>
          <a:prstGeom prst="rect">
            <a:avLst/>
          </a:prstGeom>
        </p:spPr>
      </p:pic>
      <p:sp>
        <p:nvSpPr>
          <p:cNvPr id="26" name="Oval 25">
            <a:extLst>
              <a:ext uri="{FF2B5EF4-FFF2-40B4-BE49-F238E27FC236}">
                <a16:creationId xmlns:a16="http://schemas.microsoft.com/office/drawing/2014/main" id="{0774376E-0C69-D3B0-1676-A266836ACC8D}"/>
              </a:ext>
            </a:extLst>
          </p:cNvPr>
          <p:cNvSpPr/>
          <p:nvPr/>
        </p:nvSpPr>
        <p:spPr>
          <a:xfrm>
            <a:off x="1628800" y="3656856"/>
            <a:ext cx="3672408" cy="36724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6" name="Chart 5">
            <a:extLst>
              <a:ext uri="{FF2B5EF4-FFF2-40B4-BE49-F238E27FC236}">
                <a16:creationId xmlns:a16="http://schemas.microsoft.com/office/drawing/2014/main" id="{BCBA9C78-D081-EADB-AA21-C4514CB2CDB7}"/>
              </a:ext>
            </a:extLst>
          </p:cNvPr>
          <p:cNvGraphicFramePr/>
          <p:nvPr>
            <p:extLst>
              <p:ext uri="{D42A27DB-BD31-4B8C-83A1-F6EECF244321}">
                <p14:modId xmlns:p14="http://schemas.microsoft.com/office/powerpoint/2010/main" val="1077696139"/>
              </p:ext>
            </p:extLst>
          </p:nvPr>
        </p:nvGraphicFramePr>
        <p:xfrm>
          <a:off x="404803" y="3477204"/>
          <a:ext cx="6048672" cy="4104456"/>
        </p:xfrm>
        <a:graphic>
          <a:graphicData uri="http://schemas.openxmlformats.org/drawingml/2006/chart">
            <c:chart xmlns:c="http://schemas.openxmlformats.org/drawingml/2006/chart" xmlns:r="http://schemas.openxmlformats.org/officeDocument/2006/relationships" r:id="rId4"/>
          </a:graphicData>
        </a:graphic>
      </p:graphicFrame>
      <p:pic>
        <p:nvPicPr>
          <p:cNvPr id="11" name="Picture 10" descr="Shape&#10;&#10;Description automatically generated with medium confidence">
            <a:extLst>
              <a:ext uri="{FF2B5EF4-FFF2-40B4-BE49-F238E27FC236}">
                <a16:creationId xmlns:a16="http://schemas.microsoft.com/office/drawing/2014/main" id="{46A2DF3B-3EAD-B38A-EA00-EBA172951376}"/>
              </a:ext>
            </a:extLst>
          </p:cNvPr>
          <p:cNvPicPr>
            <a:picLocks noChangeAspect="1"/>
          </p:cNvPicPr>
          <p:nvPr/>
        </p:nvPicPr>
        <p:blipFill>
          <a:blip r:embed="rId5" cstate="print">
            <a:alphaModFix amt="24000"/>
            <a:extLst>
              <a:ext uri="{28A0092B-C50C-407E-A947-70E740481C1C}">
                <a14:useLocalDpi xmlns:a14="http://schemas.microsoft.com/office/drawing/2010/main" val="0"/>
              </a:ext>
            </a:extLst>
          </a:blip>
          <a:stretch>
            <a:fillRect/>
          </a:stretch>
        </p:blipFill>
        <p:spPr>
          <a:xfrm rot="1418597">
            <a:off x="404523" y="3512840"/>
            <a:ext cx="6048953" cy="4103756"/>
          </a:xfrm>
          <a:prstGeom prst="rect">
            <a:avLst/>
          </a:prstGeom>
        </p:spPr>
      </p:pic>
      <p:pic>
        <p:nvPicPr>
          <p:cNvPr id="7" name="Picture 6">
            <a:extLst>
              <a:ext uri="{FF2B5EF4-FFF2-40B4-BE49-F238E27FC236}">
                <a16:creationId xmlns:a16="http://schemas.microsoft.com/office/drawing/2014/main" id="{B7BF0B5E-25D4-869E-AC4A-BD7C9EFEB3D5}"/>
              </a:ext>
            </a:extLst>
          </p:cNvPr>
          <p:cNvPicPr>
            <a:picLocks noGrp="1" noRot="1" noChangeAspect="1" noMove="1" noResize="1" noEditPoints="1" noAdjustHandles="1" noChangeArrowheads="1" noChangeShapeType="1" noCrop="1"/>
          </p:cNvPicPr>
          <p:nvPr/>
        </p:nvPicPr>
        <p:blipFill>
          <a:blip r:embed="rId6"/>
          <a:stretch>
            <a:fillRect/>
          </a:stretch>
        </p:blipFill>
        <p:spPr>
          <a:xfrm>
            <a:off x="6236598" y="9119372"/>
            <a:ext cx="504770" cy="523875"/>
          </a:xfrm>
          <a:prstGeom prst="rect">
            <a:avLst/>
          </a:prstGeom>
        </p:spPr>
      </p:pic>
    </p:spTree>
    <p:extLst>
      <p:ext uri="{BB962C8B-B14F-4D97-AF65-F5344CB8AC3E}">
        <p14:creationId xmlns:p14="http://schemas.microsoft.com/office/powerpoint/2010/main" val="32211215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02" y="992557"/>
            <a:ext cx="5915025" cy="648075"/>
          </a:xfrm>
        </p:spPr>
        <p:txBody>
          <a:bodyPr/>
          <a:lstStyle/>
          <a:p>
            <a:r>
              <a:rPr lang="en-GB" b="1" i="1" dirty="0"/>
              <a:t>Structuring your presentation</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a:xfrm>
            <a:off x="1556792" y="9181402"/>
            <a:ext cx="3096344" cy="527403"/>
          </a:xfrm>
        </p:spPr>
        <p:txBody>
          <a:bodyPr/>
          <a:lstStyle/>
          <a:p>
            <a:r>
              <a:rPr lang="en-US" dirty="0"/>
              <a:t>ESB-RES-C217 </a:t>
            </a:r>
          </a:p>
          <a:p>
            <a:r>
              <a:rPr lang="en-US" dirty="0"/>
              <a:t>L1G2-Speech for Employability-Learner Workbook-Section 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23</a:t>
            </a:fld>
            <a:endParaRPr lang="en-GB"/>
          </a:p>
        </p:txBody>
      </p:sp>
      <p:pic>
        <p:nvPicPr>
          <p:cNvPr id="25" name="Picture 24">
            <a:extLst>
              <a:ext uri="{FF2B5EF4-FFF2-40B4-BE49-F238E27FC236}">
                <a16:creationId xmlns:a16="http://schemas.microsoft.com/office/drawing/2014/main" id="{98FCD86E-3ED6-CA7F-A6AE-F7E81931A709}"/>
              </a:ext>
            </a:extLst>
          </p:cNvPr>
          <p:cNvPicPr>
            <a:picLocks noChangeAspect="1"/>
          </p:cNvPicPr>
          <p:nvPr/>
        </p:nvPicPr>
        <p:blipFill>
          <a:blip r:embed="rId3"/>
          <a:stretch>
            <a:fillRect/>
          </a:stretch>
        </p:blipFill>
        <p:spPr>
          <a:xfrm>
            <a:off x="226723" y="2216696"/>
            <a:ext cx="6404553" cy="5897241"/>
          </a:xfrm>
          <a:prstGeom prst="rect">
            <a:avLst/>
          </a:prstGeom>
        </p:spPr>
      </p:pic>
      <p:sp>
        <p:nvSpPr>
          <p:cNvPr id="26" name="Oval 25">
            <a:extLst>
              <a:ext uri="{FF2B5EF4-FFF2-40B4-BE49-F238E27FC236}">
                <a16:creationId xmlns:a16="http://schemas.microsoft.com/office/drawing/2014/main" id="{0774376E-0C69-D3B0-1676-A266836ACC8D}"/>
              </a:ext>
            </a:extLst>
          </p:cNvPr>
          <p:cNvSpPr/>
          <p:nvPr/>
        </p:nvSpPr>
        <p:spPr>
          <a:xfrm>
            <a:off x="1628800" y="3656856"/>
            <a:ext cx="3672408" cy="36724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7" name="Chart 26">
            <a:extLst>
              <a:ext uri="{FF2B5EF4-FFF2-40B4-BE49-F238E27FC236}">
                <a16:creationId xmlns:a16="http://schemas.microsoft.com/office/drawing/2014/main" id="{E9E26B26-0804-232B-AA6F-DB01FB4072A8}"/>
              </a:ext>
            </a:extLst>
          </p:cNvPr>
          <p:cNvGraphicFramePr/>
          <p:nvPr/>
        </p:nvGraphicFramePr>
        <p:xfrm>
          <a:off x="404664" y="3512840"/>
          <a:ext cx="6048672" cy="4032448"/>
        </p:xfrm>
        <a:graphic>
          <a:graphicData uri="http://schemas.openxmlformats.org/drawingml/2006/chart">
            <c:chart xmlns:c="http://schemas.openxmlformats.org/drawingml/2006/chart" xmlns:r="http://schemas.openxmlformats.org/officeDocument/2006/relationships" r:id="rId4"/>
          </a:graphicData>
        </a:graphic>
      </p:graphicFrame>
      <p:pic>
        <p:nvPicPr>
          <p:cNvPr id="6" name="Picture 5">
            <a:extLst>
              <a:ext uri="{FF2B5EF4-FFF2-40B4-BE49-F238E27FC236}">
                <a16:creationId xmlns:a16="http://schemas.microsoft.com/office/drawing/2014/main" id="{C0C9A686-39B4-E902-CB9C-4EB65B9F7542}"/>
              </a:ext>
            </a:extLst>
          </p:cNvPr>
          <p:cNvPicPr>
            <a:picLocks noGrp="1" noRot="1" noChangeAspect="1" noMove="1" noResize="1" noEditPoints="1" noAdjustHandles="1" noChangeArrowheads="1" noChangeShapeType="1" noCrop="1"/>
          </p:cNvPicPr>
          <p:nvPr/>
        </p:nvPicPr>
        <p:blipFill>
          <a:blip r:embed="rId5"/>
          <a:stretch>
            <a:fillRect/>
          </a:stretch>
        </p:blipFill>
        <p:spPr>
          <a:xfrm>
            <a:off x="6236598" y="9129169"/>
            <a:ext cx="504770" cy="523875"/>
          </a:xfrm>
          <a:prstGeom prst="rect">
            <a:avLst/>
          </a:prstGeom>
        </p:spPr>
      </p:pic>
    </p:spTree>
    <p:extLst>
      <p:ext uri="{BB962C8B-B14F-4D97-AF65-F5344CB8AC3E}">
        <p14:creationId xmlns:p14="http://schemas.microsoft.com/office/powerpoint/2010/main" val="8551414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CB882-C967-4779-902B-F067283A3C3A}"/>
              </a:ext>
            </a:extLst>
          </p:cNvPr>
          <p:cNvSpPr>
            <a:spLocks noGrp="1"/>
          </p:cNvSpPr>
          <p:nvPr>
            <p:ph type="title"/>
          </p:nvPr>
        </p:nvSpPr>
        <p:spPr>
          <a:xfrm>
            <a:off x="260648" y="848544"/>
            <a:ext cx="6131835" cy="792083"/>
          </a:xfrm>
        </p:spPr>
        <p:txBody>
          <a:bodyPr>
            <a:noAutofit/>
          </a:bodyPr>
          <a:lstStyle/>
          <a:p>
            <a:r>
              <a:rPr lang="en-GB" sz="2000" b="1" i="1" dirty="0"/>
              <a:t>What are pace, pitch, tone and pause?</a:t>
            </a:r>
          </a:p>
        </p:txBody>
      </p:sp>
      <p:sp>
        <p:nvSpPr>
          <p:cNvPr id="3" name="Date Placeholder 2">
            <a:extLst>
              <a:ext uri="{FF2B5EF4-FFF2-40B4-BE49-F238E27FC236}">
                <a16:creationId xmlns:a16="http://schemas.microsoft.com/office/drawing/2014/main" id="{A5176D66-8FC9-4355-8085-3544301B95C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992D941D-A3F1-43ED-90C2-F9E4AA2CC244}"/>
              </a:ext>
            </a:extLst>
          </p:cNvPr>
          <p:cNvSpPr>
            <a:spLocks noGrp="1"/>
          </p:cNvSpPr>
          <p:nvPr>
            <p:ph type="ftr" sz="quarter" idx="11"/>
          </p:nvPr>
        </p:nvSpPr>
        <p:spPr>
          <a:xfrm>
            <a:off x="1677684" y="9181402"/>
            <a:ext cx="3047460" cy="527403"/>
          </a:xfrm>
        </p:spPr>
        <p:txBody>
          <a:bodyPr/>
          <a:lstStyle/>
          <a:p>
            <a:r>
              <a:rPr lang="en-US" dirty="0"/>
              <a:t>ESB-RES-C217 </a:t>
            </a:r>
          </a:p>
          <a:p>
            <a:r>
              <a:rPr lang="en-US" dirty="0"/>
              <a:t>L1G2-Speech for Employability-Learner Workbook-Section 1</a:t>
            </a:r>
            <a:endParaRPr lang="en-GB" dirty="0"/>
          </a:p>
        </p:txBody>
      </p:sp>
      <p:sp>
        <p:nvSpPr>
          <p:cNvPr id="5" name="Slide Number Placeholder 4">
            <a:extLst>
              <a:ext uri="{FF2B5EF4-FFF2-40B4-BE49-F238E27FC236}">
                <a16:creationId xmlns:a16="http://schemas.microsoft.com/office/drawing/2014/main" id="{08F49700-CB17-46DD-B61F-831E23682683}"/>
              </a:ext>
            </a:extLst>
          </p:cNvPr>
          <p:cNvSpPr>
            <a:spLocks noGrp="1"/>
          </p:cNvSpPr>
          <p:nvPr>
            <p:ph type="sldNum" sz="quarter" idx="12"/>
          </p:nvPr>
        </p:nvSpPr>
        <p:spPr/>
        <p:txBody>
          <a:bodyPr/>
          <a:lstStyle/>
          <a:p>
            <a:fld id="{EFC07C4F-4DD7-4452-9CBE-7B4BC77324C7}" type="slidenum">
              <a:rPr lang="en-GB" smtClean="0"/>
              <a:t>24</a:t>
            </a:fld>
            <a:endParaRPr lang="en-GB"/>
          </a:p>
        </p:txBody>
      </p:sp>
      <p:sp>
        <p:nvSpPr>
          <p:cNvPr id="8" name="Rectangle 7">
            <a:extLst>
              <a:ext uri="{FF2B5EF4-FFF2-40B4-BE49-F238E27FC236}">
                <a16:creationId xmlns:a16="http://schemas.microsoft.com/office/drawing/2014/main" id="{91BCF2CC-63C5-6355-4BB8-8FF4CF8E6680}"/>
              </a:ext>
            </a:extLst>
          </p:cNvPr>
          <p:cNvSpPr/>
          <p:nvPr/>
        </p:nvSpPr>
        <p:spPr>
          <a:xfrm>
            <a:off x="339427" y="2227172"/>
            <a:ext cx="2314575"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Pace</a:t>
            </a:r>
          </a:p>
        </p:txBody>
      </p:sp>
      <p:sp>
        <p:nvSpPr>
          <p:cNvPr id="9" name="Rectangle 8">
            <a:extLst>
              <a:ext uri="{FF2B5EF4-FFF2-40B4-BE49-F238E27FC236}">
                <a16:creationId xmlns:a16="http://schemas.microsoft.com/office/drawing/2014/main" id="{6EDC7A39-6E47-E462-F71B-BDFC8CC0BC20}"/>
              </a:ext>
            </a:extLst>
          </p:cNvPr>
          <p:cNvSpPr/>
          <p:nvPr/>
        </p:nvSpPr>
        <p:spPr>
          <a:xfrm>
            <a:off x="339427" y="3218540"/>
            <a:ext cx="2314575"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Pitch</a:t>
            </a:r>
          </a:p>
        </p:txBody>
      </p:sp>
      <p:sp>
        <p:nvSpPr>
          <p:cNvPr id="10" name="Rectangle 9">
            <a:extLst>
              <a:ext uri="{FF2B5EF4-FFF2-40B4-BE49-F238E27FC236}">
                <a16:creationId xmlns:a16="http://schemas.microsoft.com/office/drawing/2014/main" id="{BEE327E4-4E57-9F83-B290-564C2F576CA3}"/>
              </a:ext>
            </a:extLst>
          </p:cNvPr>
          <p:cNvSpPr/>
          <p:nvPr/>
        </p:nvSpPr>
        <p:spPr>
          <a:xfrm>
            <a:off x="346932" y="4272960"/>
            <a:ext cx="2314575"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Tone</a:t>
            </a:r>
          </a:p>
        </p:txBody>
      </p:sp>
      <p:sp>
        <p:nvSpPr>
          <p:cNvPr id="11" name="Rectangle 10">
            <a:extLst>
              <a:ext uri="{FF2B5EF4-FFF2-40B4-BE49-F238E27FC236}">
                <a16:creationId xmlns:a16="http://schemas.microsoft.com/office/drawing/2014/main" id="{3C17C19A-B89D-5920-98F2-6B017811FD87}"/>
              </a:ext>
            </a:extLst>
          </p:cNvPr>
          <p:cNvSpPr/>
          <p:nvPr/>
        </p:nvSpPr>
        <p:spPr>
          <a:xfrm>
            <a:off x="360826" y="5327380"/>
            <a:ext cx="2314575"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Pause</a:t>
            </a:r>
          </a:p>
        </p:txBody>
      </p:sp>
      <p:sp>
        <p:nvSpPr>
          <p:cNvPr id="12" name="Rectangle 11">
            <a:extLst>
              <a:ext uri="{FF2B5EF4-FFF2-40B4-BE49-F238E27FC236}">
                <a16:creationId xmlns:a16="http://schemas.microsoft.com/office/drawing/2014/main" id="{0DD4BC2A-B9DA-6665-85D0-2EEAED859955}"/>
              </a:ext>
            </a:extLst>
          </p:cNvPr>
          <p:cNvSpPr/>
          <p:nvPr/>
        </p:nvSpPr>
        <p:spPr>
          <a:xfrm>
            <a:off x="3440029" y="2217001"/>
            <a:ext cx="3086100"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The attitude or emotion conveyed by a person's voice.</a:t>
            </a:r>
          </a:p>
        </p:txBody>
      </p:sp>
      <p:sp>
        <p:nvSpPr>
          <p:cNvPr id="13" name="Rectangle 12">
            <a:extLst>
              <a:ext uri="{FF2B5EF4-FFF2-40B4-BE49-F238E27FC236}">
                <a16:creationId xmlns:a16="http://schemas.microsoft.com/office/drawing/2014/main" id="{A12DF9A1-9922-F41D-5567-B489D6D2731D}"/>
              </a:ext>
            </a:extLst>
          </p:cNvPr>
          <p:cNvSpPr/>
          <p:nvPr/>
        </p:nvSpPr>
        <p:spPr>
          <a:xfrm>
            <a:off x="3432473" y="3218540"/>
            <a:ext cx="3086100"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A deliberate break in speech.</a:t>
            </a:r>
          </a:p>
        </p:txBody>
      </p:sp>
      <p:sp>
        <p:nvSpPr>
          <p:cNvPr id="14" name="Rectangle 13">
            <a:extLst>
              <a:ext uri="{FF2B5EF4-FFF2-40B4-BE49-F238E27FC236}">
                <a16:creationId xmlns:a16="http://schemas.microsoft.com/office/drawing/2014/main" id="{B14225F1-0CDA-5B34-C51B-1E2152ACB2C9}"/>
              </a:ext>
            </a:extLst>
          </p:cNvPr>
          <p:cNvSpPr/>
          <p:nvPr/>
        </p:nvSpPr>
        <p:spPr>
          <a:xfrm>
            <a:off x="3449894" y="4272960"/>
            <a:ext cx="3086100"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b="0" i="0" dirty="0">
                <a:solidFill>
                  <a:schemeClr val="tx1"/>
                </a:solidFill>
                <a:effectLst/>
              </a:rPr>
              <a:t>The speed at which a person speaks.</a:t>
            </a:r>
          </a:p>
        </p:txBody>
      </p:sp>
      <p:sp>
        <p:nvSpPr>
          <p:cNvPr id="15" name="Rectangle 14">
            <a:extLst>
              <a:ext uri="{FF2B5EF4-FFF2-40B4-BE49-F238E27FC236}">
                <a16:creationId xmlns:a16="http://schemas.microsoft.com/office/drawing/2014/main" id="{ECBCC406-3511-2C35-B45D-ACDAFCDBE551}"/>
              </a:ext>
            </a:extLst>
          </p:cNvPr>
          <p:cNvSpPr/>
          <p:nvPr/>
        </p:nvSpPr>
        <p:spPr>
          <a:xfrm>
            <a:off x="3449894" y="5327380"/>
            <a:ext cx="3086100"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The highness or lowness of a person's voice.</a:t>
            </a:r>
          </a:p>
        </p:txBody>
      </p:sp>
      <p:sp>
        <p:nvSpPr>
          <p:cNvPr id="16" name="TextBox 15">
            <a:extLst>
              <a:ext uri="{FF2B5EF4-FFF2-40B4-BE49-F238E27FC236}">
                <a16:creationId xmlns:a16="http://schemas.microsoft.com/office/drawing/2014/main" id="{7F363A03-457E-405F-2C04-D1CF6C1B3E38}"/>
              </a:ext>
            </a:extLst>
          </p:cNvPr>
          <p:cNvSpPr txBox="1"/>
          <p:nvPr/>
        </p:nvSpPr>
        <p:spPr>
          <a:xfrm>
            <a:off x="339427" y="1588977"/>
            <a:ext cx="6174957" cy="307777"/>
          </a:xfrm>
          <a:prstGeom prst="rect">
            <a:avLst/>
          </a:prstGeom>
          <a:solidFill>
            <a:srgbClr val="C4D821">
              <a:alpha val="40000"/>
            </a:srgbClr>
          </a:solidFill>
        </p:spPr>
        <p:txBody>
          <a:bodyPr wrap="square" rtlCol="0">
            <a:spAutoFit/>
          </a:bodyPr>
          <a:lstStyle/>
          <a:p>
            <a:pPr algn="ctr"/>
            <a:r>
              <a:rPr lang="en-GB" sz="1400" dirty="0"/>
              <a:t>Can you match the words to the definitions?</a:t>
            </a:r>
          </a:p>
        </p:txBody>
      </p:sp>
      <p:pic>
        <p:nvPicPr>
          <p:cNvPr id="6" name="Picture 5">
            <a:extLst>
              <a:ext uri="{FF2B5EF4-FFF2-40B4-BE49-F238E27FC236}">
                <a16:creationId xmlns:a16="http://schemas.microsoft.com/office/drawing/2014/main" id="{9142F2A2-FC87-29E9-2FF1-D480E79BBB93}"/>
              </a:ext>
            </a:extLst>
          </p:cNvPr>
          <p:cNvPicPr>
            <a:picLocks noChangeAspect="1"/>
          </p:cNvPicPr>
          <p:nvPr/>
        </p:nvPicPr>
        <p:blipFill>
          <a:blip r:embed="rId2"/>
          <a:stretch>
            <a:fillRect/>
          </a:stretch>
        </p:blipFill>
        <p:spPr>
          <a:xfrm>
            <a:off x="6261999" y="9119372"/>
            <a:ext cx="504770" cy="523875"/>
          </a:xfrm>
          <a:prstGeom prst="rect">
            <a:avLst/>
          </a:prstGeom>
        </p:spPr>
      </p:pic>
    </p:spTree>
    <p:extLst>
      <p:ext uri="{BB962C8B-B14F-4D97-AF65-F5344CB8AC3E}">
        <p14:creationId xmlns:p14="http://schemas.microsoft.com/office/powerpoint/2010/main" val="5550913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53C8889-C03E-461C-6F90-9877BD24A31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6F4376AE-26FC-74BE-2EE6-F80DBDD2F10F}"/>
              </a:ext>
            </a:extLst>
          </p:cNvPr>
          <p:cNvSpPr>
            <a:spLocks noGrp="1"/>
          </p:cNvSpPr>
          <p:nvPr>
            <p:ph type="ftr" sz="quarter" idx="11"/>
          </p:nvPr>
        </p:nvSpPr>
        <p:spPr>
          <a:xfrm>
            <a:off x="1808822" y="9181402"/>
            <a:ext cx="298833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DC322DAD-81BA-B0F3-109C-28DD5522A59E}"/>
              </a:ext>
            </a:extLst>
          </p:cNvPr>
          <p:cNvSpPr>
            <a:spLocks noGrp="1"/>
          </p:cNvSpPr>
          <p:nvPr>
            <p:ph type="sldNum" sz="quarter" idx="12"/>
          </p:nvPr>
        </p:nvSpPr>
        <p:spPr/>
        <p:txBody>
          <a:bodyPr/>
          <a:lstStyle/>
          <a:p>
            <a:fld id="{EFC07C4F-4DD7-4452-9CBE-7B4BC77324C7}" type="slidenum">
              <a:rPr lang="en-GB" smtClean="0"/>
              <a:t>25</a:t>
            </a:fld>
            <a:endParaRPr lang="en-GB"/>
          </a:p>
        </p:txBody>
      </p:sp>
      <p:sp>
        <p:nvSpPr>
          <p:cNvPr id="6" name="TextBox 5">
            <a:extLst>
              <a:ext uri="{FF2B5EF4-FFF2-40B4-BE49-F238E27FC236}">
                <a16:creationId xmlns:a16="http://schemas.microsoft.com/office/drawing/2014/main" id="{FB4CF8EF-48CE-41A3-9772-BA38CB91D0BB}"/>
              </a:ext>
            </a:extLst>
          </p:cNvPr>
          <p:cNvSpPr txBox="1"/>
          <p:nvPr/>
        </p:nvSpPr>
        <p:spPr>
          <a:xfrm>
            <a:off x="186939" y="1466291"/>
            <a:ext cx="6465689" cy="523220"/>
          </a:xfrm>
          <a:prstGeom prst="rect">
            <a:avLst/>
          </a:prstGeom>
          <a:solidFill>
            <a:srgbClr val="FCD107">
              <a:alpha val="40000"/>
            </a:srgbClr>
          </a:solidFill>
        </p:spPr>
        <p:txBody>
          <a:bodyPr wrap="square" rtlCol="0">
            <a:spAutoFit/>
          </a:bodyPr>
          <a:lstStyle/>
          <a:p>
            <a:pPr algn="ctr"/>
            <a:r>
              <a:rPr lang="en-GB" sz="1400" dirty="0"/>
              <a:t>How might the speed we speak at during our personal interest talk affect how well our audience can understand us?</a:t>
            </a:r>
          </a:p>
        </p:txBody>
      </p:sp>
      <p:sp>
        <p:nvSpPr>
          <p:cNvPr id="7" name="Title 1">
            <a:extLst>
              <a:ext uri="{FF2B5EF4-FFF2-40B4-BE49-F238E27FC236}">
                <a16:creationId xmlns:a16="http://schemas.microsoft.com/office/drawing/2014/main" id="{9578EB8C-64A8-F2BD-34B1-DF12433F7ABD}"/>
              </a:ext>
            </a:extLst>
          </p:cNvPr>
          <p:cNvSpPr txBox="1">
            <a:spLocks/>
          </p:cNvSpPr>
          <p:nvPr/>
        </p:nvSpPr>
        <p:spPr>
          <a:xfrm>
            <a:off x="134634" y="848544"/>
            <a:ext cx="6131835" cy="792083"/>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sz="2000" b="1" i="1" dirty="0"/>
              <a:t>Pace</a:t>
            </a:r>
          </a:p>
        </p:txBody>
      </p:sp>
      <p:pic>
        <p:nvPicPr>
          <p:cNvPr id="8" name="Picture 7">
            <a:extLst>
              <a:ext uri="{FF2B5EF4-FFF2-40B4-BE49-F238E27FC236}">
                <a16:creationId xmlns:a16="http://schemas.microsoft.com/office/drawing/2014/main" id="{C6F16800-AF04-11A8-DD15-0D336E496B77}"/>
              </a:ext>
            </a:extLst>
          </p:cNvPr>
          <p:cNvPicPr>
            <a:picLocks noChangeAspect="1"/>
          </p:cNvPicPr>
          <p:nvPr/>
        </p:nvPicPr>
        <p:blipFill>
          <a:blip r:embed="rId2"/>
          <a:stretch>
            <a:fillRect/>
          </a:stretch>
        </p:blipFill>
        <p:spPr>
          <a:xfrm>
            <a:off x="177000" y="2284720"/>
            <a:ext cx="2359532" cy="861302"/>
          </a:xfrm>
          <a:prstGeom prst="rect">
            <a:avLst/>
          </a:prstGeom>
        </p:spPr>
      </p:pic>
      <p:sp>
        <p:nvSpPr>
          <p:cNvPr id="9" name="TextBox 8">
            <a:extLst>
              <a:ext uri="{FF2B5EF4-FFF2-40B4-BE49-F238E27FC236}">
                <a16:creationId xmlns:a16="http://schemas.microsoft.com/office/drawing/2014/main" id="{DD8EF3DF-8606-8A4F-7692-48B35BF51F93}"/>
              </a:ext>
            </a:extLst>
          </p:cNvPr>
          <p:cNvSpPr txBox="1"/>
          <p:nvPr/>
        </p:nvSpPr>
        <p:spPr>
          <a:xfrm>
            <a:off x="2564904" y="2364356"/>
            <a:ext cx="408772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quickly…</a:t>
            </a:r>
            <a:br>
              <a:rPr lang="en-GB" sz="1400" dirty="0"/>
            </a:br>
            <a:r>
              <a:rPr lang="en-GB" sz="1400" dirty="0"/>
              <a:t/>
            </a:r>
            <a:br>
              <a:rPr lang="en-GB" sz="1400" dirty="0"/>
            </a:br>
            <a:endParaRPr lang="en-GB" sz="1400" dirty="0"/>
          </a:p>
        </p:txBody>
      </p:sp>
      <p:pic>
        <p:nvPicPr>
          <p:cNvPr id="10" name="Picture 9">
            <a:extLst>
              <a:ext uri="{FF2B5EF4-FFF2-40B4-BE49-F238E27FC236}">
                <a16:creationId xmlns:a16="http://schemas.microsoft.com/office/drawing/2014/main" id="{2E6FFE49-EEBD-A05F-3EF7-414727340607}"/>
              </a:ext>
            </a:extLst>
          </p:cNvPr>
          <p:cNvPicPr>
            <a:picLocks noChangeAspect="1"/>
          </p:cNvPicPr>
          <p:nvPr/>
        </p:nvPicPr>
        <p:blipFill>
          <a:blip r:embed="rId3"/>
          <a:stretch>
            <a:fillRect/>
          </a:stretch>
        </p:blipFill>
        <p:spPr>
          <a:xfrm>
            <a:off x="5784728" y="3566263"/>
            <a:ext cx="1030555" cy="738664"/>
          </a:xfrm>
          <a:prstGeom prst="rect">
            <a:avLst/>
          </a:prstGeom>
        </p:spPr>
      </p:pic>
      <p:sp>
        <p:nvSpPr>
          <p:cNvPr id="11" name="TextBox 10">
            <a:extLst>
              <a:ext uri="{FF2B5EF4-FFF2-40B4-BE49-F238E27FC236}">
                <a16:creationId xmlns:a16="http://schemas.microsoft.com/office/drawing/2014/main" id="{E5837AF4-9F5A-0943-4CD5-57258180EADE}"/>
              </a:ext>
            </a:extLst>
          </p:cNvPr>
          <p:cNvSpPr txBox="1"/>
          <p:nvPr/>
        </p:nvSpPr>
        <p:spPr>
          <a:xfrm>
            <a:off x="260589" y="3566263"/>
            <a:ext cx="408772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slowly…</a:t>
            </a:r>
            <a:br>
              <a:rPr lang="en-GB" sz="1400" dirty="0"/>
            </a:br>
            <a:r>
              <a:rPr lang="en-GB" sz="1400" dirty="0"/>
              <a:t/>
            </a:r>
            <a:br>
              <a:rPr lang="en-GB" sz="1400" dirty="0"/>
            </a:br>
            <a:endParaRPr lang="en-GB" sz="1400" dirty="0"/>
          </a:p>
        </p:txBody>
      </p:sp>
      <p:pic>
        <p:nvPicPr>
          <p:cNvPr id="12" name="Picture 11">
            <a:extLst>
              <a:ext uri="{FF2B5EF4-FFF2-40B4-BE49-F238E27FC236}">
                <a16:creationId xmlns:a16="http://schemas.microsoft.com/office/drawing/2014/main" id="{C1855378-06BF-98A9-4D74-2338726B20A1}"/>
              </a:ext>
            </a:extLst>
          </p:cNvPr>
          <p:cNvPicPr>
            <a:picLocks noChangeAspect="1"/>
          </p:cNvPicPr>
          <p:nvPr/>
        </p:nvPicPr>
        <p:blipFill>
          <a:blip r:embed="rId4"/>
          <a:stretch>
            <a:fillRect/>
          </a:stretch>
        </p:blipFill>
        <p:spPr>
          <a:xfrm>
            <a:off x="4437112" y="3609060"/>
            <a:ext cx="1258817" cy="695868"/>
          </a:xfrm>
          <a:prstGeom prst="rect">
            <a:avLst/>
          </a:prstGeom>
        </p:spPr>
      </p:pic>
      <p:sp>
        <p:nvSpPr>
          <p:cNvPr id="13" name="Rectangle 12">
            <a:extLst>
              <a:ext uri="{FF2B5EF4-FFF2-40B4-BE49-F238E27FC236}">
                <a16:creationId xmlns:a16="http://schemas.microsoft.com/office/drawing/2014/main" id="{31C00270-ECA0-A8B9-5790-ADC263C82243}"/>
              </a:ext>
            </a:extLst>
          </p:cNvPr>
          <p:cNvSpPr/>
          <p:nvPr/>
        </p:nvSpPr>
        <p:spPr>
          <a:xfrm>
            <a:off x="260589" y="4679773"/>
            <a:ext cx="6392039" cy="3873627"/>
          </a:xfrm>
          <a:prstGeom prst="rect">
            <a:avLst/>
          </a:prstGeom>
          <a:solidFill>
            <a:srgbClr val="C4D821">
              <a:alpha val="40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400" b="1" i="1" dirty="0"/>
              <a:t>Challenge questions to consider:</a:t>
            </a:r>
          </a:p>
          <a:p>
            <a:pPr algn="ctr"/>
            <a:endParaRPr lang="en-GB" sz="1400" b="1" i="1" dirty="0"/>
          </a:p>
          <a:p>
            <a:pPr marL="342900" indent="-342900">
              <a:buFont typeface="+mj-lt"/>
              <a:buAutoNum type="arabicPeriod"/>
            </a:pPr>
            <a:r>
              <a:rPr lang="en-GB" sz="1400" dirty="0"/>
              <a:t>How can changing pace help us to emphasise important points?</a:t>
            </a:r>
            <a:br>
              <a:rPr lang="en-GB" sz="1400" dirty="0"/>
            </a:br>
            <a:r>
              <a:rPr lang="en-GB" sz="1400" dirty="0"/>
              <a:t/>
            </a:r>
            <a:br>
              <a:rPr lang="en-GB" sz="1400" dirty="0"/>
            </a:br>
            <a:r>
              <a:rPr lang="en-GB" sz="1400" dirty="0"/>
              <a:t/>
            </a:r>
            <a:br>
              <a:rPr lang="en-GB" sz="1400" dirty="0"/>
            </a:br>
            <a:endParaRPr lang="en-GB" sz="1400" dirty="0"/>
          </a:p>
          <a:p>
            <a:pPr marL="342900" indent="-342900">
              <a:buFont typeface="+mj-lt"/>
              <a:buAutoNum type="arabicPeriod"/>
            </a:pPr>
            <a:endParaRPr lang="en-GB" sz="1400" dirty="0"/>
          </a:p>
          <a:p>
            <a:pPr marL="342900" indent="-342900">
              <a:buFont typeface="+mj-lt"/>
              <a:buAutoNum type="arabicPeriod"/>
            </a:pPr>
            <a:r>
              <a:rPr lang="en-GB" sz="1400" dirty="0"/>
              <a:t>How can changing pace affect our tone (the attitude/emotion of our voice)?</a:t>
            </a:r>
            <a:br>
              <a:rPr lang="en-GB" sz="1400" dirty="0"/>
            </a:br>
            <a:r>
              <a:rPr lang="en-GB" sz="1400" dirty="0"/>
              <a:t/>
            </a:r>
            <a:br>
              <a:rPr lang="en-GB" sz="1400" dirty="0"/>
            </a:br>
            <a:r>
              <a:rPr lang="en-GB" sz="1400" dirty="0"/>
              <a:t/>
            </a:r>
            <a:br>
              <a:rPr lang="en-GB" sz="1400" dirty="0"/>
            </a:br>
            <a:endParaRPr lang="en-GB" sz="1400" dirty="0"/>
          </a:p>
          <a:p>
            <a:pPr marL="342900" indent="-342900">
              <a:buFont typeface="+mj-lt"/>
              <a:buAutoNum type="arabicPeriod"/>
            </a:pPr>
            <a:endParaRPr lang="en-GB" sz="1400" dirty="0"/>
          </a:p>
          <a:p>
            <a:pPr marL="342900" indent="-342900">
              <a:buFont typeface="+mj-lt"/>
              <a:buAutoNum type="arabicPeriod"/>
            </a:pPr>
            <a:r>
              <a:rPr lang="en-GB" sz="1400" dirty="0"/>
              <a:t>What might be the best way of making sure we control our pace?</a:t>
            </a:r>
            <a:br>
              <a:rPr lang="en-GB" sz="1400" dirty="0"/>
            </a:br>
            <a:r>
              <a:rPr lang="en-GB" sz="1400" dirty="0"/>
              <a:t/>
            </a:r>
            <a:br>
              <a:rPr lang="en-GB" sz="1400" dirty="0"/>
            </a:br>
            <a:r>
              <a:rPr lang="en-GB" sz="1400" dirty="0"/>
              <a:t/>
            </a:r>
            <a:br>
              <a:rPr lang="en-GB" sz="1400" dirty="0"/>
            </a:br>
            <a:r>
              <a:rPr lang="en-GB" sz="1400" dirty="0"/>
              <a:t/>
            </a:r>
            <a:br>
              <a:rPr lang="en-GB" sz="1400" dirty="0"/>
            </a:br>
            <a:endParaRPr lang="en-GB" sz="1400" dirty="0"/>
          </a:p>
        </p:txBody>
      </p:sp>
      <p:pic>
        <p:nvPicPr>
          <p:cNvPr id="2" name="Picture 1">
            <a:extLst>
              <a:ext uri="{FF2B5EF4-FFF2-40B4-BE49-F238E27FC236}">
                <a16:creationId xmlns:a16="http://schemas.microsoft.com/office/drawing/2014/main" id="{0E409819-AF74-ED15-3CBF-B4437C6D50B8}"/>
              </a:ext>
            </a:extLst>
          </p:cNvPr>
          <p:cNvPicPr>
            <a:picLocks noGrp="1" noRot="1" noChangeAspect="1" noMove="1" noResize="1" noEditPoints="1" noAdjustHandles="1" noChangeArrowheads="1" noChangeShapeType="1" noCrop="1"/>
          </p:cNvPicPr>
          <p:nvPr/>
        </p:nvPicPr>
        <p:blipFill>
          <a:blip r:embed="rId5"/>
          <a:stretch>
            <a:fillRect/>
          </a:stretch>
        </p:blipFill>
        <p:spPr>
          <a:xfrm>
            <a:off x="6266469" y="9181402"/>
            <a:ext cx="504770" cy="523875"/>
          </a:xfrm>
          <a:prstGeom prst="rect">
            <a:avLst/>
          </a:prstGeom>
        </p:spPr>
      </p:pic>
    </p:spTree>
    <p:extLst>
      <p:ext uri="{BB962C8B-B14F-4D97-AF65-F5344CB8AC3E}">
        <p14:creationId xmlns:p14="http://schemas.microsoft.com/office/powerpoint/2010/main" val="7362255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F204F-065F-975F-CDF9-76A997031B96}"/>
              </a:ext>
            </a:extLst>
          </p:cNvPr>
          <p:cNvSpPr>
            <a:spLocks noGrp="1"/>
          </p:cNvSpPr>
          <p:nvPr>
            <p:ph type="title"/>
          </p:nvPr>
        </p:nvSpPr>
        <p:spPr>
          <a:xfrm>
            <a:off x="332656" y="1064568"/>
            <a:ext cx="5915025" cy="527403"/>
          </a:xfrm>
        </p:spPr>
        <p:txBody>
          <a:bodyPr>
            <a:normAutofit fontScale="90000"/>
          </a:bodyPr>
          <a:lstStyle/>
          <a:p>
            <a:r>
              <a:rPr lang="en-GB" b="1" i="1" dirty="0"/>
              <a:t>Body language</a:t>
            </a:r>
          </a:p>
        </p:txBody>
      </p:sp>
      <p:sp>
        <p:nvSpPr>
          <p:cNvPr id="3" name="Date Placeholder 2">
            <a:extLst>
              <a:ext uri="{FF2B5EF4-FFF2-40B4-BE49-F238E27FC236}">
                <a16:creationId xmlns:a16="http://schemas.microsoft.com/office/drawing/2014/main" id="{88F15E36-621D-17DD-6E1B-B9985FC086B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6D7AD781-F2FC-04B7-D313-4F1A8E68A049}"/>
              </a:ext>
            </a:extLst>
          </p:cNvPr>
          <p:cNvSpPr>
            <a:spLocks noGrp="1"/>
          </p:cNvSpPr>
          <p:nvPr>
            <p:ph type="ftr" sz="quarter" idx="11"/>
          </p:nvPr>
        </p:nvSpPr>
        <p:spPr>
          <a:xfrm>
            <a:off x="1808822" y="9181402"/>
            <a:ext cx="298833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42B72EB4-8FD8-C80D-C497-55B6234F7F8C}"/>
              </a:ext>
            </a:extLst>
          </p:cNvPr>
          <p:cNvSpPr>
            <a:spLocks noGrp="1"/>
          </p:cNvSpPr>
          <p:nvPr>
            <p:ph type="sldNum" sz="quarter" idx="12"/>
          </p:nvPr>
        </p:nvSpPr>
        <p:spPr/>
        <p:txBody>
          <a:bodyPr/>
          <a:lstStyle/>
          <a:p>
            <a:fld id="{EFC07C4F-4DD7-4452-9CBE-7B4BC77324C7}" type="slidenum">
              <a:rPr lang="en-GB" smtClean="0"/>
              <a:t>26</a:t>
            </a:fld>
            <a:endParaRPr lang="en-GB"/>
          </a:p>
        </p:txBody>
      </p:sp>
      <p:pic>
        <p:nvPicPr>
          <p:cNvPr id="6" name="Picture 5">
            <a:extLst>
              <a:ext uri="{FF2B5EF4-FFF2-40B4-BE49-F238E27FC236}">
                <a16:creationId xmlns:a16="http://schemas.microsoft.com/office/drawing/2014/main" id="{6386AC78-57F8-48F4-6A83-1C5B8C8FBC5C}"/>
              </a:ext>
            </a:extLst>
          </p:cNvPr>
          <p:cNvPicPr>
            <a:picLocks noChangeAspect="1"/>
          </p:cNvPicPr>
          <p:nvPr/>
        </p:nvPicPr>
        <p:blipFill>
          <a:blip r:embed="rId2"/>
          <a:stretch>
            <a:fillRect/>
          </a:stretch>
        </p:blipFill>
        <p:spPr>
          <a:xfrm>
            <a:off x="2286000" y="2543175"/>
            <a:ext cx="2286000" cy="4819650"/>
          </a:xfrm>
          <a:prstGeom prst="rect">
            <a:avLst/>
          </a:prstGeom>
        </p:spPr>
      </p:pic>
      <p:pic>
        <p:nvPicPr>
          <p:cNvPr id="7" name="Picture 6">
            <a:extLst>
              <a:ext uri="{FF2B5EF4-FFF2-40B4-BE49-F238E27FC236}">
                <a16:creationId xmlns:a16="http://schemas.microsoft.com/office/drawing/2014/main" id="{3E7F6A4D-5BFE-2990-10FB-42B55704C4A1}"/>
              </a:ext>
            </a:extLst>
          </p:cNvPr>
          <p:cNvPicPr>
            <a:picLocks noChangeAspect="1"/>
          </p:cNvPicPr>
          <p:nvPr/>
        </p:nvPicPr>
        <p:blipFill>
          <a:blip r:embed="rId3"/>
          <a:stretch>
            <a:fillRect/>
          </a:stretch>
        </p:blipFill>
        <p:spPr>
          <a:xfrm>
            <a:off x="6252203" y="9138966"/>
            <a:ext cx="504770" cy="523875"/>
          </a:xfrm>
          <a:prstGeom prst="rect">
            <a:avLst/>
          </a:prstGeom>
        </p:spPr>
      </p:pic>
    </p:spTree>
    <p:extLst>
      <p:ext uri="{BB962C8B-B14F-4D97-AF65-F5344CB8AC3E}">
        <p14:creationId xmlns:p14="http://schemas.microsoft.com/office/powerpoint/2010/main" val="2746898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F689D-012A-AB66-048A-A58B204743FE}"/>
              </a:ext>
            </a:extLst>
          </p:cNvPr>
          <p:cNvSpPr>
            <a:spLocks noGrp="1"/>
          </p:cNvSpPr>
          <p:nvPr>
            <p:ph type="title"/>
          </p:nvPr>
        </p:nvSpPr>
        <p:spPr>
          <a:xfrm>
            <a:off x="260648" y="1064568"/>
            <a:ext cx="5915025" cy="720075"/>
          </a:xfrm>
        </p:spPr>
        <p:txBody>
          <a:bodyPr/>
          <a:lstStyle/>
          <a:p>
            <a:r>
              <a:rPr lang="en-GB" b="1" i="1" dirty="0"/>
              <a:t>Body language</a:t>
            </a:r>
          </a:p>
        </p:txBody>
      </p:sp>
      <p:sp>
        <p:nvSpPr>
          <p:cNvPr id="3" name="Date Placeholder 2">
            <a:extLst>
              <a:ext uri="{FF2B5EF4-FFF2-40B4-BE49-F238E27FC236}">
                <a16:creationId xmlns:a16="http://schemas.microsoft.com/office/drawing/2014/main" id="{B3AF20C0-F418-C820-8773-5BC8119F7068}"/>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0D5CCE83-C4B0-83D2-8D10-36C3FF9DA68F}"/>
              </a:ext>
            </a:extLst>
          </p:cNvPr>
          <p:cNvSpPr>
            <a:spLocks noGrp="1"/>
          </p:cNvSpPr>
          <p:nvPr>
            <p:ph type="ftr" sz="quarter" idx="11"/>
          </p:nvPr>
        </p:nvSpPr>
        <p:spPr>
          <a:xfrm>
            <a:off x="1677684" y="9181402"/>
            <a:ext cx="304746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7A541732-2380-E5B8-B699-699EF304FB3E}"/>
              </a:ext>
            </a:extLst>
          </p:cNvPr>
          <p:cNvSpPr>
            <a:spLocks noGrp="1"/>
          </p:cNvSpPr>
          <p:nvPr>
            <p:ph type="sldNum" sz="quarter" idx="12"/>
          </p:nvPr>
        </p:nvSpPr>
        <p:spPr/>
        <p:txBody>
          <a:bodyPr/>
          <a:lstStyle/>
          <a:p>
            <a:fld id="{EFC07C4F-4DD7-4452-9CBE-7B4BC77324C7}" type="slidenum">
              <a:rPr lang="en-GB" smtClean="0"/>
              <a:t>27</a:t>
            </a:fld>
            <a:endParaRPr lang="en-GB"/>
          </a:p>
        </p:txBody>
      </p:sp>
      <p:sp>
        <p:nvSpPr>
          <p:cNvPr id="7" name="TextBox 6">
            <a:extLst>
              <a:ext uri="{FF2B5EF4-FFF2-40B4-BE49-F238E27FC236}">
                <a16:creationId xmlns:a16="http://schemas.microsoft.com/office/drawing/2014/main" id="{8BE155B1-C911-0F98-0B41-365E6561CFBA}"/>
              </a:ext>
            </a:extLst>
          </p:cNvPr>
          <p:cNvSpPr txBox="1"/>
          <p:nvPr/>
        </p:nvSpPr>
        <p:spPr>
          <a:xfrm>
            <a:off x="260648" y="1801129"/>
            <a:ext cx="6264696" cy="461665"/>
          </a:xfrm>
          <a:prstGeom prst="rect">
            <a:avLst/>
          </a:prstGeom>
          <a:solidFill>
            <a:srgbClr val="C4D821"/>
          </a:solidFill>
        </p:spPr>
        <p:txBody>
          <a:bodyPr wrap="square">
            <a:spAutoFit/>
          </a:bodyPr>
          <a:lstStyle/>
          <a:p>
            <a:pPr algn="ctr"/>
            <a:r>
              <a:rPr lang="en-GB" sz="1200" dirty="0"/>
              <a:t>Watch the two example speakers and discuss how they use body language, gesture and expression to communicate.</a:t>
            </a:r>
          </a:p>
        </p:txBody>
      </p:sp>
      <p:sp>
        <p:nvSpPr>
          <p:cNvPr id="8" name="TextBox 7">
            <a:extLst>
              <a:ext uri="{FF2B5EF4-FFF2-40B4-BE49-F238E27FC236}">
                <a16:creationId xmlns:a16="http://schemas.microsoft.com/office/drawing/2014/main" id="{D6A4A926-FDA9-4639-A7EE-085FD283E87D}"/>
              </a:ext>
            </a:extLst>
          </p:cNvPr>
          <p:cNvSpPr txBox="1"/>
          <p:nvPr/>
        </p:nvSpPr>
        <p:spPr>
          <a:xfrm>
            <a:off x="260648" y="2792760"/>
            <a:ext cx="3168352" cy="286232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a:t>Body language:</a:t>
            </a:r>
          </a:p>
          <a:p>
            <a:endParaRPr lang="en-GB" sz="1200" dirty="0"/>
          </a:p>
          <a:p>
            <a:endParaRPr lang="en-GB" sz="1200" dirty="0"/>
          </a:p>
          <a:p>
            <a:endParaRPr lang="en-GB" sz="1200" dirty="0"/>
          </a:p>
          <a:p>
            <a:endParaRPr lang="en-GB" sz="1200" dirty="0"/>
          </a:p>
          <a:p>
            <a:r>
              <a:rPr lang="en-GB" sz="1200" dirty="0"/>
              <a:t>Gesture:</a:t>
            </a:r>
          </a:p>
          <a:p>
            <a:endParaRPr lang="en-GB" sz="1200" dirty="0"/>
          </a:p>
          <a:p>
            <a:endParaRPr lang="en-GB" sz="1200" dirty="0"/>
          </a:p>
          <a:p>
            <a:endParaRPr lang="en-GB" sz="1200" dirty="0"/>
          </a:p>
          <a:p>
            <a:endParaRPr lang="en-GB" sz="1200" dirty="0"/>
          </a:p>
          <a:p>
            <a:r>
              <a:rPr lang="en-GB" sz="1200" dirty="0"/>
              <a:t>Facial expression:</a:t>
            </a:r>
          </a:p>
          <a:p>
            <a:endParaRPr lang="en-GB" sz="1200" dirty="0"/>
          </a:p>
          <a:p>
            <a:endParaRPr lang="en-GB" sz="1200" dirty="0"/>
          </a:p>
          <a:p>
            <a:endParaRPr lang="en-GB" sz="1200" dirty="0"/>
          </a:p>
          <a:p>
            <a:endParaRPr lang="en-GB" sz="1200" dirty="0"/>
          </a:p>
        </p:txBody>
      </p:sp>
      <p:pic>
        <p:nvPicPr>
          <p:cNvPr id="9" name="Online Media 2" title="Power of Reading from a Reluctant Teenager | Alexia Safieh | TEDxActonAcademyGuatemala">
            <a:hlinkClick r:id="" action="ppaction://media"/>
            <a:extLst>
              <a:ext uri="{FF2B5EF4-FFF2-40B4-BE49-F238E27FC236}">
                <a16:creationId xmlns:a16="http://schemas.microsoft.com/office/drawing/2014/main" id="{3F4AB529-D77F-613C-F78D-2D634A6AFCF0}"/>
              </a:ext>
            </a:extLst>
          </p:cNvPr>
          <p:cNvPicPr>
            <a:picLocks noRot="1" noChangeAspect="1"/>
          </p:cNvPicPr>
          <p:nvPr>
            <a:videoFile r:link="rId1"/>
          </p:nvPr>
        </p:nvPicPr>
        <p:blipFill>
          <a:blip r:embed="rId4"/>
          <a:stretch>
            <a:fillRect/>
          </a:stretch>
        </p:blipFill>
        <p:spPr>
          <a:xfrm>
            <a:off x="3611741" y="3380210"/>
            <a:ext cx="2913603" cy="1646186"/>
          </a:xfrm>
          <a:prstGeom prst="rect">
            <a:avLst/>
          </a:prstGeom>
        </p:spPr>
      </p:pic>
      <p:sp>
        <p:nvSpPr>
          <p:cNvPr id="10" name="TextBox 9">
            <a:extLst>
              <a:ext uri="{FF2B5EF4-FFF2-40B4-BE49-F238E27FC236}">
                <a16:creationId xmlns:a16="http://schemas.microsoft.com/office/drawing/2014/main" id="{80BC90BA-F027-DCE2-230E-033E6B591826}"/>
              </a:ext>
            </a:extLst>
          </p:cNvPr>
          <p:cNvSpPr txBox="1"/>
          <p:nvPr/>
        </p:nvSpPr>
        <p:spPr>
          <a:xfrm>
            <a:off x="3356992" y="5939649"/>
            <a:ext cx="3168352" cy="286232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a:t>Body language:</a:t>
            </a:r>
          </a:p>
          <a:p>
            <a:endParaRPr lang="en-GB" sz="1200" dirty="0"/>
          </a:p>
          <a:p>
            <a:endParaRPr lang="en-GB" sz="1200" dirty="0"/>
          </a:p>
          <a:p>
            <a:endParaRPr lang="en-GB" sz="1200" dirty="0"/>
          </a:p>
          <a:p>
            <a:endParaRPr lang="en-GB" sz="1200" dirty="0"/>
          </a:p>
          <a:p>
            <a:r>
              <a:rPr lang="en-GB" sz="1200" dirty="0"/>
              <a:t>Gesture:</a:t>
            </a:r>
          </a:p>
          <a:p>
            <a:endParaRPr lang="en-GB" sz="1200" dirty="0"/>
          </a:p>
          <a:p>
            <a:endParaRPr lang="en-GB" sz="1200" dirty="0"/>
          </a:p>
          <a:p>
            <a:endParaRPr lang="en-GB" sz="1200" dirty="0"/>
          </a:p>
          <a:p>
            <a:endParaRPr lang="en-GB" sz="1200" dirty="0"/>
          </a:p>
          <a:p>
            <a:r>
              <a:rPr lang="en-GB" sz="1200" dirty="0"/>
              <a:t>Facial expression:</a:t>
            </a:r>
          </a:p>
          <a:p>
            <a:endParaRPr lang="en-GB" sz="1200" dirty="0"/>
          </a:p>
          <a:p>
            <a:endParaRPr lang="en-GB" sz="1200" dirty="0"/>
          </a:p>
          <a:p>
            <a:endParaRPr lang="en-GB" sz="1200" dirty="0"/>
          </a:p>
          <a:p>
            <a:endParaRPr lang="en-GB" sz="1200" dirty="0"/>
          </a:p>
        </p:txBody>
      </p:sp>
      <p:pic>
        <p:nvPicPr>
          <p:cNvPr id="6" name="Online Media 9" title="Reese Witherspoon: &quot;Ambition is Not a Dirty Word&quot;">
            <a:hlinkClick r:id="" action="ppaction://media"/>
            <a:extLst>
              <a:ext uri="{FF2B5EF4-FFF2-40B4-BE49-F238E27FC236}">
                <a16:creationId xmlns:a16="http://schemas.microsoft.com/office/drawing/2014/main" id="{4EC4FF23-A4FA-61B4-89FD-9BF41F7CB438}"/>
              </a:ext>
            </a:extLst>
          </p:cNvPr>
          <p:cNvPicPr>
            <a:picLocks noRot="1" noChangeAspect="1"/>
          </p:cNvPicPr>
          <p:nvPr>
            <a:videoFile r:link="rId2"/>
          </p:nvPr>
        </p:nvPicPr>
        <p:blipFill>
          <a:blip r:embed="rId5"/>
          <a:stretch>
            <a:fillRect/>
          </a:stretch>
        </p:blipFill>
        <p:spPr>
          <a:xfrm>
            <a:off x="260648" y="6621429"/>
            <a:ext cx="2843148" cy="1606379"/>
          </a:xfrm>
          <a:prstGeom prst="rect">
            <a:avLst/>
          </a:prstGeom>
        </p:spPr>
      </p:pic>
      <p:pic>
        <p:nvPicPr>
          <p:cNvPr id="11" name="Picture 10">
            <a:extLst>
              <a:ext uri="{FF2B5EF4-FFF2-40B4-BE49-F238E27FC236}">
                <a16:creationId xmlns:a16="http://schemas.microsoft.com/office/drawing/2014/main" id="{9D5F75E8-8167-6D84-F96B-21905370939C}"/>
              </a:ext>
            </a:extLst>
          </p:cNvPr>
          <p:cNvPicPr>
            <a:picLocks noChangeAspect="1"/>
          </p:cNvPicPr>
          <p:nvPr/>
        </p:nvPicPr>
        <p:blipFill>
          <a:blip r:embed="rId6"/>
          <a:stretch>
            <a:fillRect/>
          </a:stretch>
        </p:blipFill>
        <p:spPr>
          <a:xfrm>
            <a:off x="6222815" y="9138966"/>
            <a:ext cx="504770" cy="523875"/>
          </a:xfrm>
          <a:prstGeom prst="rect">
            <a:avLst/>
          </a:prstGeom>
        </p:spPr>
      </p:pic>
    </p:spTree>
    <p:extLst>
      <p:ext uri="{BB962C8B-B14F-4D97-AF65-F5344CB8AC3E}">
        <p14:creationId xmlns:p14="http://schemas.microsoft.com/office/powerpoint/2010/main" val="3760831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9"/>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9"/>
                                        </p:tgtEl>
                                      </p:cBhvr>
                                    </p:cmd>
                                  </p:childTnLst>
                                </p:cTn>
                              </p:par>
                            </p:childTnLst>
                          </p:cTn>
                        </p:par>
                      </p:childTnLst>
                    </p:cTn>
                  </p:par>
                </p:childTnLst>
              </p:cTn>
              <p:nextCondLst>
                <p:cond evt="onClick" delay="0">
                  <p:tgtEl>
                    <p:spTgt spid="9"/>
                  </p:tgtEl>
                </p:cond>
              </p:nextCondLst>
            </p:seq>
            <p:video>
              <p:cMediaNode vol="80000">
                <p:cTn id="16" fill="hold" display="0">
                  <p:stCondLst>
                    <p:cond delay="indefinite"/>
                  </p:stCondLst>
                </p:cTn>
                <p:tgtEl>
                  <p:spTgt spid="9"/>
                </p:tgtEl>
              </p:cMediaNode>
            </p:video>
            <p:seq concurrent="1" nextAc="seek">
              <p:cTn id="17" restart="whenNotActive" fill="hold" evtFilter="cancelBubble" nodeType="interactiveSeq">
                <p:stCondLst>
                  <p:cond evt="onClick" delay="0">
                    <p:tgtEl>
                      <p:spTgt spid="6"/>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6"/>
                                        </p:tgtEl>
                                      </p:cBhvr>
                                    </p:cmd>
                                  </p:childTnLst>
                                </p:cTn>
                              </p:par>
                            </p:childTnLst>
                          </p:cTn>
                        </p:par>
                      </p:childTnLst>
                    </p:cTn>
                  </p:par>
                </p:childTnLst>
              </p:cTn>
              <p:nextCondLst>
                <p:cond evt="onClick" delay="0">
                  <p:tgtEl>
                    <p:spTgt spid="6"/>
                  </p:tgtEl>
                </p:cond>
              </p:nextCondLst>
            </p:seq>
            <p:video>
              <p:cMediaNode vol="80000">
                <p:cTn id="22" fill="hold" display="0">
                  <p:stCondLst>
                    <p:cond delay="indefinite"/>
                  </p:stCondLst>
                </p:cTn>
                <p:tgtEl>
                  <p:spTgt spid="6"/>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02767-5A7C-4822-7BEA-F09672C9222F}"/>
              </a:ext>
            </a:extLst>
          </p:cNvPr>
          <p:cNvSpPr>
            <a:spLocks noGrp="1"/>
          </p:cNvSpPr>
          <p:nvPr>
            <p:ph type="title"/>
          </p:nvPr>
        </p:nvSpPr>
        <p:spPr>
          <a:xfrm>
            <a:off x="260648" y="992560"/>
            <a:ext cx="5915025" cy="936099"/>
          </a:xfrm>
        </p:spPr>
        <p:txBody>
          <a:bodyPr/>
          <a:lstStyle/>
          <a:p>
            <a:r>
              <a:rPr lang="en-GB" b="1" i="1" dirty="0"/>
              <a:t>Using body language </a:t>
            </a:r>
          </a:p>
        </p:txBody>
      </p:sp>
      <p:sp>
        <p:nvSpPr>
          <p:cNvPr id="3" name="Date Placeholder 2">
            <a:extLst>
              <a:ext uri="{FF2B5EF4-FFF2-40B4-BE49-F238E27FC236}">
                <a16:creationId xmlns:a16="http://schemas.microsoft.com/office/drawing/2014/main" id="{91DD175E-5151-1C8F-7EE1-03088BCA470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04485A4-7116-A9B8-AFFA-C31C4990CC5F}"/>
              </a:ext>
            </a:extLst>
          </p:cNvPr>
          <p:cNvSpPr>
            <a:spLocks noGrp="1"/>
          </p:cNvSpPr>
          <p:nvPr>
            <p:ph type="ftr" sz="quarter" idx="11"/>
          </p:nvPr>
        </p:nvSpPr>
        <p:spPr>
          <a:xfrm>
            <a:off x="1808822" y="9181402"/>
            <a:ext cx="298833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9314EA36-1384-1628-1DF2-4939973DC303}"/>
              </a:ext>
            </a:extLst>
          </p:cNvPr>
          <p:cNvSpPr>
            <a:spLocks noGrp="1"/>
          </p:cNvSpPr>
          <p:nvPr>
            <p:ph type="sldNum" sz="quarter" idx="12"/>
          </p:nvPr>
        </p:nvSpPr>
        <p:spPr/>
        <p:txBody>
          <a:bodyPr/>
          <a:lstStyle/>
          <a:p>
            <a:fld id="{EFC07C4F-4DD7-4452-9CBE-7B4BC77324C7}" type="slidenum">
              <a:rPr lang="en-GB" smtClean="0"/>
              <a:t>28</a:t>
            </a:fld>
            <a:endParaRPr lang="en-GB"/>
          </a:p>
        </p:txBody>
      </p:sp>
      <p:graphicFrame>
        <p:nvGraphicFramePr>
          <p:cNvPr id="6" name="Table 3">
            <a:extLst>
              <a:ext uri="{FF2B5EF4-FFF2-40B4-BE49-F238E27FC236}">
                <a16:creationId xmlns:a16="http://schemas.microsoft.com/office/drawing/2014/main" id="{22CA0541-2224-9B93-3DEB-634767567458}"/>
              </a:ext>
            </a:extLst>
          </p:cNvPr>
          <p:cNvGraphicFramePr>
            <a:graphicFrameLocks noGrp="1"/>
          </p:cNvGraphicFramePr>
          <p:nvPr>
            <p:extLst>
              <p:ext uri="{D42A27DB-BD31-4B8C-83A1-F6EECF244321}">
                <p14:modId xmlns:p14="http://schemas.microsoft.com/office/powerpoint/2010/main" val="452391141"/>
              </p:ext>
            </p:extLst>
          </p:nvPr>
        </p:nvGraphicFramePr>
        <p:xfrm>
          <a:off x="260646" y="2015690"/>
          <a:ext cx="6336704" cy="2666822"/>
        </p:xfrm>
        <a:graphic>
          <a:graphicData uri="http://schemas.openxmlformats.org/drawingml/2006/table">
            <a:tbl>
              <a:tblPr firstRow="1" bandRow="1">
                <a:tableStyleId>{5940675A-B579-460E-94D1-54222C63F5DA}</a:tableStyleId>
              </a:tblPr>
              <a:tblGrid>
                <a:gridCol w="1584176">
                  <a:extLst>
                    <a:ext uri="{9D8B030D-6E8A-4147-A177-3AD203B41FA5}">
                      <a16:colId xmlns:a16="http://schemas.microsoft.com/office/drawing/2014/main" val="955098271"/>
                    </a:ext>
                  </a:extLst>
                </a:gridCol>
                <a:gridCol w="1584176">
                  <a:extLst>
                    <a:ext uri="{9D8B030D-6E8A-4147-A177-3AD203B41FA5}">
                      <a16:colId xmlns:a16="http://schemas.microsoft.com/office/drawing/2014/main" val="1004563046"/>
                    </a:ext>
                  </a:extLst>
                </a:gridCol>
                <a:gridCol w="1584176">
                  <a:extLst>
                    <a:ext uri="{9D8B030D-6E8A-4147-A177-3AD203B41FA5}">
                      <a16:colId xmlns:a16="http://schemas.microsoft.com/office/drawing/2014/main" val="1038188997"/>
                    </a:ext>
                  </a:extLst>
                </a:gridCol>
                <a:gridCol w="1584176">
                  <a:extLst>
                    <a:ext uri="{9D8B030D-6E8A-4147-A177-3AD203B41FA5}">
                      <a16:colId xmlns:a16="http://schemas.microsoft.com/office/drawing/2014/main" val="360361489"/>
                    </a:ext>
                  </a:extLst>
                </a:gridCol>
              </a:tblGrid>
              <a:tr h="1333411">
                <a:tc>
                  <a:txBody>
                    <a:bodyPr/>
                    <a:lstStyle/>
                    <a:p>
                      <a:pPr marL="0" indent="0" algn="ctr">
                        <a:buNone/>
                      </a:pPr>
                      <a:r>
                        <a:rPr lang="en-GB" dirty="0"/>
                        <a:t>Head</a:t>
                      </a:r>
                    </a:p>
                  </a:txBody>
                  <a:tcPr anchor="ctr">
                    <a:solidFill>
                      <a:srgbClr val="F7871D">
                        <a:alpha val="30196"/>
                      </a:srgbClr>
                    </a:solidFill>
                  </a:tcPr>
                </a:tc>
                <a:tc>
                  <a:txBody>
                    <a:bodyPr/>
                    <a:lstStyle/>
                    <a:p>
                      <a:pPr algn="ctr"/>
                      <a:r>
                        <a:rPr lang="en-GB" dirty="0"/>
                        <a:t>Eyes</a:t>
                      </a:r>
                    </a:p>
                  </a:txBody>
                  <a:tcPr anchor="ctr">
                    <a:solidFill>
                      <a:srgbClr val="F7871D">
                        <a:alpha val="30196"/>
                      </a:srgbClr>
                    </a:solidFill>
                  </a:tcPr>
                </a:tc>
                <a:tc>
                  <a:txBody>
                    <a:bodyPr/>
                    <a:lstStyle/>
                    <a:p>
                      <a:pPr algn="ctr"/>
                      <a:r>
                        <a:rPr lang="en-GB" dirty="0"/>
                        <a:t>Mouth</a:t>
                      </a:r>
                    </a:p>
                  </a:txBody>
                  <a:tcPr anchor="ctr">
                    <a:solidFill>
                      <a:srgbClr val="F7871D">
                        <a:alpha val="30196"/>
                      </a:srgbClr>
                    </a:solidFill>
                  </a:tcPr>
                </a:tc>
                <a:tc>
                  <a:txBody>
                    <a:bodyPr/>
                    <a:lstStyle/>
                    <a:p>
                      <a:pPr algn="ctr"/>
                      <a:r>
                        <a:rPr lang="en-GB" dirty="0"/>
                        <a:t>Shoulders</a:t>
                      </a:r>
                    </a:p>
                  </a:txBody>
                  <a:tcPr anchor="ctr">
                    <a:solidFill>
                      <a:srgbClr val="F7871D">
                        <a:alpha val="30196"/>
                      </a:srgbClr>
                    </a:solidFill>
                  </a:tcPr>
                </a:tc>
                <a:extLst>
                  <a:ext uri="{0D108BD9-81ED-4DB2-BD59-A6C34878D82A}">
                    <a16:rowId xmlns:a16="http://schemas.microsoft.com/office/drawing/2014/main" val="2907294113"/>
                  </a:ext>
                </a:extLst>
              </a:tr>
              <a:tr h="1333411">
                <a:tc>
                  <a:txBody>
                    <a:bodyPr/>
                    <a:lstStyle/>
                    <a:p>
                      <a:pPr algn="ctr"/>
                      <a:r>
                        <a:rPr lang="en-GB" dirty="0"/>
                        <a:t>Arms</a:t>
                      </a:r>
                    </a:p>
                  </a:txBody>
                  <a:tcPr anchor="ctr">
                    <a:solidFill>
                      <a:srgbClr val="F7871D">
                        <a:alpha val="30196"/>
                      </a:srgbClr>
                    </a:solidFill>
                  </a:tcPr>
                </a:tc>
                <a:tc>
                  <a:txBody>
                    <a:bodyPr/>
                    <a:lstStyle/>
                    <a:p>
                      <a:pPr algn="ctr"/>
                      <a:r>
                        <a:rPr lang="en-GB" dirty="0"/>
                        <a:t>Hands</a:t>
                      </a:r>
                    </a:p>
                  </a:txBody>
                  <a:tcPr anchor="ctr">
                    <a:solidFill>
                      <a:srgbClr val="F7871D">
                        <a:alpha val="30196"/>
                      </a:srgbClr>
                    </a:solidFill>
                  </a:tcPr>
                </a:tc>
                <a:tc>
                  <a:txBody>
                    <a:bodyPr/>
                    <a:lstStyle/>
                    <a:p>
                      <a:pPr algn="ctr"/>
                      <a:r>
                        <a:rPr lang="en-GB" dirty="0"/>
                        <a:t>Fingers</a:t>
                      </a:r>
                    </a:p>
                  </a:txBody>
                  <a:tcPr anchor="ctr">
                    <a:solidFill>
                      <a:srgbClr val="F7871D">
                        <a:alpha val="30196"/>
                      </a:srgbClr>
                    </a:solidFill>
                  </a:tcPr>
                </a:tc>
                <a:tc>
                  <a:txBody>
                    <a:bodyPr/>
                    <a:lstStyle/>
                    <a:p>
                      <a:pPr algn="ctr"/>
                      <a:r>
                        <a:rPr lang="en-GB" dirty="0"/>
                        <a:t>Legs</a:t>
                      </a:r>
                    </a:p>
                  </a:txBody>
                  <a:tcPr anchor="ctr">
                    <a:solidFill>
                      <a:srgbClr val="F7871D">
                        <a:alpha val="30196"/>
                      </a:srgbClr>
                    </a:solidFill>
                  </a:tcPr>
                </a:tc>
                <a:extLst>
                  <a:ext uri="{0D108BD9-81ED-4DB2-BD59-A6C34878D82A}">
                    <a16:rowId xmlns:a16="http://schemas.microsoft.com/office/drawing/2014/main" val="2264127740"/>
                  </a:ext>
                </a:extLst>
              </a:tr>
            </a:tbl>
          </a:graphicData>
        </a:graphic>
      </p:graphicFrame>
      <p:graphicFrame>
        <p:nvGraphicFramePr>
          <p:cNvPr id="7" name="Table 6">
            <a:extLst>
              <a:ext uri="{FF2B5EF4-FFF2-40B4-BE49-F238E27FC236}">
                <a16:creationId xmlns:a16="http://schemas.microsoft.com/office/drawing/2014/main" id="{D11296B9-C028-8DD8-2B95-FFAA965F8C14}"/>
              </a:ext>
            </a:extLst>
          </p:cNvPr>
          <p:cNvGraphicFramePr>
            <a:graphicFrameLocks noGrp="1"/>
          </p:cNvGraphicFramePr>
          <p:nvPr>
            <p:extLst>
              <p:ext uri="{D42A27DB-BD31-4B8C-83A1-F6EECF244321}">
                <p14:modId xmlns:p14="http://schemas.microsoft.com/office/powerpoint/2010/main" val="1794027975"/>
              </p:ext>
            </p:extLst>
          </p:nvPr>
        </p:nvGraphicFramePr>
        <p:xfrm>
          <a:off x="260646" y="5169024"/>
          <a:ext cx="6336704" cy="2666822"/>
        </p:xfrm>
        <a:graphic>
          <a:graphicData uri="http://schemas.openxmlformats.org/drawingml/2006/table">
            <a:tbl>
              <a:tblPr firstRow="1" bandRow="1">
                <a:tableStyleId>{5940675A-B579-460E-94D1-54222C63F5DA}</a:tableStyleId>
              </a:tblPr>
              <a:tblGrid>
                <a:gridCol w="1584176">
                  <a:extLst>
                    <a:ext uri="{9D8B030D-6E8A-4147-A177-3AD203B41FA5}">
                      <a16:colId xmlns:a16="http://schemas.microsoft.com/office/drawing/2014/main" val="955098271"/>
                    </a:ext>
                  </a:extLst>
                </a:gridCol>
                <a:gridCol w="1584176">
                  <a:extLst>
                    <a:ext uri="{9D8B030D-6E8A-4147-A177-3AD203B41FA5}">
                      <a16:colId xmlns:a16="http://schemas.microsoft.com/office/drawing/2014/main" val="1004563046"/>
                    </a:ext>
                  </a:extLst>
                </a:gridCol>
                <a:gridCol w="1584176">
                  <a:extLst>
                    <a:ext uri="{9D8B030D-6E8A-4147-A177-3AD203B41FA5}">
                      <a16:colId xmlns:a16="http://schemas.microsoft.com/office/drawing/2014/main" val="1038188997"/>
                    </a:ext>
                  </a:extLst>
                </a:gridCol>
                <a:gridCol w="1584176">
                  <a:extLst>
                    <a:ext uri="{9D8B030D-6E8A-4147-A177-3AD203B41FA5}">
                      <a16:colId xmlns:a16="http://schemas.microsoft.com/office/drawing/2014/main" val="360361489"/>
                    </a:ext>
                  </a:extLst>
                </a:gridCol>
              </a:tblGrid>
              <a:tr h="1333411">
                <a:tc>
                  <a:txBody>
                    <a:bodyPr/>
                    <a:lstStyle/>
                    <a:p>
                      <a:pPr algn="ctr"/>
                      <a:r>
                        <a:rPr lang="en-GB" dirty="0"/>
                        <a:t>Confident</a:t>
                      </a:r>
                    </a:p>
                  </a:txBody>
                  <a:tcPr anchor="ctr">
                    <a:solidFill>
                      <a:srgbClr val="C3D821">
                        <a:alpha val="30196"/>
                      </a:srgbClr>
                    </a:solidFill>
                  </a:tcPr>
                </a:tc>
                <a:tc>
                  <a:txBody>
                    <a:bodyPr/>
                    <a:lstStyle/>
                    <a:p>
                      <a:pPr algn="ctr"/>
                      <a:r>
                        <a:rPr lang="en-GB" dirty="0"/>
                        <a:t>Happy</a:t>
                      </a:r>
                    </a:p>
                  </a:txBody>
                  <a:tcPr anchor="ctr">
                    <a:solidFill>
                      <a:srgbClr val="C3D821">
                        <a:alpha val="30196"/>
                      </a:srgbClr>
                    </a:solidFill>
                  </a:tcPr>
                </a:tc>
                <a:tc>
                  <a:txBody>
                    <a:bodyPr/>
                    <a:lstStyle/>
                    <a:p>
                      <a:pPr algn="ctr"/>
                      <a:r>
                        <a:rPr lang="en-GB" dirty="0"/>
                        <a:t>Afraid</a:t>
                      </a:r>
                    </a:p>
                  </a:txBody>
                  <a:tcPr anchor="ctr">
                    <a:solidFill>
                      <a:srgbClr val="C3D821">
                        <a:alpha val="30196"/>
                      </a:srgbClr>
                    </a:solidFill>
                  </a:tcPr>
                </a:tc>
                <a:tc>
                  <a:txBody>
                    <a:bodyPr/>
                    <a:lstStyle/>
                    <a:p>
                      <a:pPr algn="ctr"/>
                      <a:r>
                        <a:rPr lang="en-GB" dirty="0"/>
                        <a:t>Sad</a:t>
                      </a:r>
                    </a:p>
                  </a:txBody>
                  <a:tcPr anchor="ctr">
                    <a:solidFill>
                      <a:srgbClr val="C3D821">
                        <a:alpha val="30196"/>
                      </a:srgbClr>
                    </a:solidFill>
                  </a:tcPr>
                </a:tc>
                <a:extLst>
                  <a:ext uri="{0D108BD9-81ED-4DB2-BD59-A6C34878D82A}">
                    <a16:rowId xmlns:a16="http://schemas.microsoft.com/office/drawing/2014/main" val="2907294113"/>
                  </a:ext>
                </a:extLst>
              </a:tr>
              <a:tr h="1333411">
                <a:tc>
                  <a:txBody>
                    <a:bodyPr/>
                    <a:lstStyle/>
                    <a:p>
                      <a:pPr algn="ctr"/>
                      <a:r>
                        <a:rPr lang="en-GB" dirty="0"/>
                        <a:t>Worried</a:t>
                      </a:r>
                    </a:p>
                  </a:txBody>
                  <a:tcPr anchor="ctr">
                    <a:solidFill>
                      <a:srgbClr val="C3D821">
                        <a:alpha val="30196"/>
                      </a:srgbClr>
                    </a:solidFill>
                  </a:tcPr>
                </a:tc>
                <a:tc>
                  <a:txBody>
                    <a:bodyPr/>
                    <a:lstStyle/>
                    <a:p>
                      <a:pPr algn="ctr"/>
                      <a:r>
                        <a:rPr lang="en-GB" dirty="0"/>
                        <a:t>Excited</a:t>
                      </a:r>
                    </a:p>
                  </a:txBody>
                  <a:tcPr anchor="ctr">
                    <a:solidFill>
                      <a:srgbClr val="C3D821">
                        <a:alpha val="30196"/>
                      </a:srgbClr>
                    </a:solidFill>
                  </a:tcPr>
                </a:tc>
                <a:tc>
                  <a:txBody>
                    <a:bodyPr/>
                    <a:lstStyle/>
                    <a:p>
                      <a:pPr algn="ctr"/>
                      <a:r>
                        <a:rPr lang="en-GB" dirty="0"/>
                        <a:t>Shocked</a:t>
                      </a:r>
                    </a:p>
                  </a:txBody>
                  <a:tcPr anchor="ctr">
                    <a:solidFill>
                      <a:srgbClr val="C3D821">
                        <a:alpha val="30196"/>
                      </a:srgbClr>
                    </a:solidFill>
                  </a:tcPr>
                </a:tc>
                <a:tc>
                  <a:txBody>
                    <a:bodyPr/>
                    <a:lstStyle/>
                    <a:p>
                      <a:pPr algn="ctr"/>
                      <a:r>
                        <a:rPr lang="en-GB" dirty="0"/>
                        <a:t>Confused</a:t>
                      </a:r>
                    </a:p>
                  </a:txBody>
                  <a:tcPr anchor="ctr">
                    <a:solidFill>
                      <a:srgbClr val="C3D821">
                        <a:alpha val="30196"/>
                      </a:srgbClr>
                    </a:solidFill>
                  </a:tcPr>
                </a:tc>
                <a:extLst>
                  <a:ext uri="{0D108BD9-81ED-4DB2-BD59-A6C34878D82A}">
                    <a16:rowId xmlns:a16="http://schemas.microsoft.com/office/drawing/2014/main" val="2264127740"/>
                  </a:ext>
                </a:extLst>
              </a:tr>
            </a:tbl>
          </a:graphicData>
        </a:graphic>
      </p:graphicFrame>
      <p:pic>
        <p:nvPicPr>
          <p:cNvPr id="8" name="Picture 7">
            <a:extLst>
              <a:ext uri="{FF2B5EF4-FFF2-40B4-BE49-F238E27FC236}">
                <a16:creationId xmlns:a16="http://schemas.microsoft.com/office/drawing/2014/main" id="{C55F11AA-6FB6-07DE-64C5-9D477F188EC0}"/>
              </a:ext>
            </a:extLst>
          </p:cNvPr>
          <p:cNvPicPr>
            <a:picLocks noChangeAspect="1"/>
          </p:cNvPicPr>
          <p:nvPr/>
        </p:nvPicPr>
        <p:blipFill>
          <a:blip r:embed="rId2"/>
          <a:stretch>
            <a:fillRect/>
          </a:stretch>
        </p:blipFill>
        <p:spPr>
          <a:xfrm>
            <a:off x="6222814" y="9138966"/>
            <a:ext cx="504770" cy="523875"/>
          </a:xfrm>
          <a:prstGeom prst="rect">
            <a:avLst/>
          </a:prstGeom>
        </p:spPr>
      </p:pic>
    </p:spTree>
    <p:extLst>
      <p:ext uri="{BB962C8B-B14F-4D97-AF65-F5344CB8AC3E}">
        <p14:creationId xmlns:p14="http://schemas.microsoft.com/office/powerpoint/2010/main" val="28163029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556792" y="9181402"/>
            <a:ext cx="3168352"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29</a:t>
            </a:fld>
            <a:endParaRPr lang="en-GB"/>
          </a:p>
        </p:txBody>
      </p:sp>
      <p:sp>
        <p:nvSpPr>
          <p:cNvPr id="6" name="Title 1">
            <a:extLst>
              <a:ext uri="{FF2B5EF4-FFF2-40B4-BE49-F238E27FC236}">
                <a16:creationId xmlns:a16="http://schemas.microsoft.com/office/drawing/2014/main" id="{6E6EE53E-2934-18E9-8210-47D7D945FD66}"/>
              </a:ext>
            </a:extLst>
          </p:cNvPr>
          <p:cNvSpPr>
            <a:spLocks noGrp="1"/>
          </p:cNvSpPr>
          <p:nvPr>
            <p:ph type="title"/>
          </p:nvPr>
        </p:nvSpPr>
        <p:spPr>
          <a:xfrm>
            <a:off x="353442" y="1085289"/>
            <a:ext cx="7886700" cy="734633"/>
          </a:xfrm>
        </p:spPr>
        <p:txBody>
          <a:bodyPr>
            <a:normAutofit/>
          </a:bodyPr>
          <a:lstStyle/>
          <a:p>
            <a:r>
              <a:rPr lang="en-GB" sz="3200" b="1" i="1" dirty="0">
                <a:latin typeface="+mn-lt"/>
              </a:rPr>
              <a:t>What is ‘audio/visual support’?</a:t>
            </a:r>
          </a:p>
        </p:txBody>
      </p:sp>
      <p:sp>
        <p:nvSpPr>
          <p:cNvPr id="7" name="Oval 6">
            <a:extLst>
              <a:ext uri="{FF2B5EF4-FFF2-40B4-BE49-F238E27FC236}">
                <a16:creationId xmlns:a16="http://schemas.microsoft.com/office/drawing/2014/main" id="{A8F91FC8-2416-E451-8B3B-8BD21194B85E}"/>
              </a:ext>
            </a:extLst>
          </p:cNvPr>
          <p:cNvSpPr/>
          <p:nvPr/>
        </p:nvSpPr>
        <p:spPr>
          <a:xfrm>
            <a:off x="2323730" y="4664968"/>
            <a:ext cx="2210540" cy="1313895"/>
          </a:xfrm>
          <a:prstGeom prst="ellipse">
            <a:avLst/>
          </a:prstGeom>
          <a:solidFill>
            <a:srgbClr val="FBD10B"/>
          </a:solidFill>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What do you think we mean by ‘audio/visual support?’</a:t>
            </a:r>
          </a:p>
        </p:txBody>
      </p:sp>
      <p:sp>
        <p:nvSpPr>
          <p:cNvPr id="8" name="Rectangle 7">
            <a:extLst>
              <a:ext uri="{FF2B5EF4-FFF2-40B4-BE49-F238E27FC236}">
                <a16:creationId xmlns:a16="http://schemas.microsoft.com/office/drawing/2014/main" id="{0D61888C-AC8C-30E2-3D14-ECF8AEAB437D}"/>
              </a:ext>
            </a:extLst>
          </p:cNvPr>
          <p:cNvSpPr/>
          <p:nvPr/>
        </p:nvSpPr>
        <p:spPr>
          <a:xfrm>
            <a:off x="326430" y="1819922"/>
            <a:ext cx="6270922" cy="252758"/>
          </a:xfrm>
          <a:prstGeom prst="rect">
            <a:avLst/>
          </a:prstGeom>
          <a:solidFill>
            <a:srgbClr val="C3D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a:solidFill>
                  <a:schemeClr val="tx1"/>
                </a:solidFill>
              </a:rPr>
              <a:t>Come up with as many ideas as you can in 30 seconds.</a:t>
            </a:r>
          </a:p>
        </p:txBody>
      </p:sp>
      <p:pic>
        <p:nvPicPr>
          <p:cNvPr id="2" name="Picture 1">
            <a:extLst>
              <a:ext uri="{FF2B5EF4-FFF2-40B4-BE49-F238E27FC236}">
                <a16:creationId xmlns:a16="http://schemas.microsoft.com/office/drawing/2014/main" id="{B671E918-4200-4FD8-D987-A39D9BBE64C1}"/>
              </a:ext>
            </a:extLst>
          </p:cNvPr>
          <p:cNvPicPr>
            <a:picLocks noChangeAspect="1"/>
          </p:cNvPicPr>
          <p:nvPr/>
        </p:nvPicPr>
        <p:blipFill>
          <a:blip r:embed="rId2"/>
          <a:stretch>
            <a:fillRect/>
          </a:stretch>
        </p:blipFill>
        <p:spPr>
          <a:xfrm>
            <a:off x="6203222" y="9148763"/>
            <a:ext cx="504770" cy="523875"/>
          </a:xfrm>
          <a:prstGeom prst="rect">
            <a:avLst/>
          </a:prstGeom>
        </p:spPr>
      </p:pic>
    </p:spTree>
    <p:extLst>
      <p:ext uri="{BB962C8B-B14F-4D97-AF65-F5344CB8AC3E}">
        <p14:creationId xmlns:p14="http://schemas.microsoft.com/office/powerpoint/2010/main" val="4018758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45724-DF5D-416E-A095-B37CCD28DE63}"/>
              </a:ext>
            </a:extLst>
          </p:cNvPr>
          <p:cNvSpPr>
            <a:spLocks noGrp="1"/>
          </p:cNvSpPr>
          <p:nvPr>
            <p:ph type="title"/>
          </p:nvPr>
        </p:nvSpPr>
        <p:spPr>
          <a:xfrm>
            <a:off x="332656" y="1064569"/>
            <a:ext cx="5915025" cy="288032"/>
          </a:xfrm>
        </p:spPr>
        <p:txBody>
          <a:bodyPr>
            <a:normAutofit fontScale="90000"/>
          </a:bodyPr>
          <a:lstStyle/>
          <a:p>
            <a:r>
              <a:rPr lang="en-GB" b="1" i="1" dirty="0">
                <a:latin typeface="+mn-lt"/>
              </a:rPr>
              <a:t>Contents</a:t>
            </a:r>
          </a:p>
        </p:txBody>
      </p:sp>
      <p:sp>
        <p:nvSpPr>
          <p:cNvPr id="3" name="Date Placeholder 2">
            <a:extLst>
              <a:ext uri="{FF2B5EF4-FFF2-40B4-BE49-F238E27FC236}">
                <a16:creationId xmlns:a16="http://schemas.microsoft.com/office/drawing/2014/main" id="{E49BFAD8-A9D1-4D71-AEFD-D3606DF615DB}"/>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47319358-C54F-480C-B166-E536E0FE50F1}"/>
              </a:ext>
            </a:extLst>
          </p:cNvPr>
          <p:cNvSpPr>
            <a:spLocks noGrp="1"/>
          </p:cNvSpPr>
          <p:nvPr>
            <p:ph type="ftr" sz="quarter" idx="11"/>
          </p:nvPr>
        </p:nvSpPr>
        <p:spPr>
          <a:xfrm>
            <a:off x="1808822" y="9181402"/>
            <a:ext cx="2988330" cy="500453"/>
          </a:xfrm>
        </p:spPr>
        <p:txBody>
          <a:bodyPr/>
          <a:lstStyle/>
          <a:p>
            <a:r>
              <a:rPr lang="en-US" dirty="0"/>
              <a:t>ESB-RES-C217 </a:t>
            </a:r>
          </a:p>
          <a:p>
            <a:r>
              <a:rPr lang="en-US" dirty="0"/>
              <a:t>L1G2-Speech for Employability-Learner Workbook-Section 1</a:t>
            </a:r>
            <a:endParaRPr lang="en-GB" dirty="0"/>
          </a:p>
        </p:txBody>
      </p:sp>
      <p:sp>
        <p:nvSpPr>
          <p:cNvPr id="5" name="Slide Number Placeholder 4">
            <a:extLst>
              <a:ext uri="{FF2B5EF4-FFF2-40B4-BE49-F238E27FC236}">
                <a16:creationId xmlns:a16="http://schemas.microsoft.com/office/drawing/2014/main" id="{CA4ABBCF-7B6A-49F7-BBAE-6667F29608F7}"/>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7" name="Picture 6">
            <a:extLst>
              <a:ext uri="{FF2B5EF4-FFF2-40B4-BE49-F238E27FC236}">
                <a16:creationId xmlns:a16="http://schemas.microsoft.com/office/drawing/2014/main" id="{E0CEBEC4-EC28-2D5D-B330-D1572B66AFC5}"/>
              </a:ext>
            </a:extLst>
          </p:cNvPr>
          <p:cNvPicPr>
            <a:picLocks noGrp="1" noRot="1" noChangeAspect="1" noMove="1" noResize="1" noEditPoints="1" noAdjustHandles="1" noChangeArrowheads="1" noChangeShapeType="1" noCrop="1"/>
          </p:cNvPicPr>
          <p:nvPr/>
        </p:nvPicPr>
        <p:blipFill>
          <a:blip r:embed="rId3"/>
          <a:stretch>
            <a:fillRect/>
          </a:stretch>
        </p:blipFill>
        <p:spPr>
          <a:xfrm>
            <a:off x="6248700" y="9157980"/>
            <a:ext cx="504724" cy="523875"/>
          </a:xfrm>
          <a:prstGeom prst="rect">
            <a:avLst/>
          </a:prstGeom>
        </p:spPr>
      </p:pic>
      <p:graphicFrame>
        <p:nvGraphicFramePr>
          <p:cNvPr id="8" name="Table 6">
            <a:extLst>
              <a:ext uri="{FF2B5EF4-FFF2-40B4-BE49-F238E27FC236}">
                <a16:creationId xmlns:a16="http://schemas.microsoft.com/office/drawing/2014/main" id="{A07BC53B-75D7-E441-8F79-A836B50491F0}"/>
              </a:ext>
            </a:extLst>
          </p:cNvPr>
          <p:cNvGraphicFramePr>
            <a:graphicFrameLocks noGrp="1"/>
          </p:cNvGraphicFramePr>
          <p:nvPr>
            <p:extLst>
              <p:ext uri="{D42A27DB-BD31-4B8C-83A1-F6EECF244321}">
                <p14:modId xmlns:p14="http://schemas.microsoft.com/office/powerpoint/2010/main" val="3424049855"/>
              </p:ext>
            </p:extLst>
          </p:nvPr>
        </p:nvGraphicFramePr>
        <p:xfrm>
          <a:off x="297117" y="1479863"/>
          <a:ext cx="6264696" cy="7216800"/>
        </p:xfrm>
        <a:graphic>
          <a:graphicData uri="http://schemas.openxmlformats.org/drawingml/2006/table">
            <a:tbl>
              <a:tblPr firstRow="1" bandRow="1">
                <a:tableStyleId>{EB344D84-9AFB-497E-A393-DC336BA19D2E}</a:tableStyleId>
              </a:tblPr>
              <a:tblGrid>
                <a:gridCol w="5491963">
                  <a:extLst>
                    <a:ext uri="{9D8B030D-6E8A-4147-A177-3AD203B41FA5}">
                      <a16:colId xmlns:a16="http://schemas.microsoft.com/office/drawing/2014/main" val="2086311199"/>
                    </a:ext>
                  </a:extLst>
                </a:gridCol>
                <a:gridCol w="772733">
                  <a:extLst>
                    <a:ext uri="{9D8B030D-6E8A-4147-A177-3AD203B41FA5}">
                      <a16:colId xmlns:a16="http://schemas.microsoft.com/office/drawing/2014/main" val="4226498224"/>
                    </a:ext>
                  </a:extLst>
                </a:gridCol>
              </a:tblGrid>
              <a:tr h="199254">
                <a:tc>
                  <a:txBody>
                    <a:bodyPr/>
                    <a:lstStyle/>
                    <a:p>
                      <a:r>
                        <a:rPr lang="en-GB" sz="1400" b="1" i="1" dirty="0">
                          <a:solidFill>
                            <a:schemeClr val="tx1"/>
                          </a:solidFill>
                        </a:rPr>
                        <a:t>Section 1</a:t>
                      </a:r>
                    </a:p>
                  </a:txBody>
                  <a:tcPr anchor="ctr">
                    <a:solidFill>
                      <a:srgbClr val="BFD455"/>
                    </a:solidFill>
                  </a:tcPr>
                </a:tc>
                <a:tc>
                  <a:txBody>
                    <a:bodyPr/>
                    <a:lstStyle/>
                    <a:p>
                      <a:r>
                        <a:rPr lang="en-GB" sz="1400" b="1" i="1" dirty="0">
                          <a:solidFill>
                            <a:schemeClr val="tx1"/>
                          </a:solidFill>
                        </a:rPr>
                        <a:t>Page</a:t>
                      </a:r>
                    </a:p>
                  </a:txBody>
                  <a:tcPr anchor="ctr">
                    <a:solidFill>
                      <a:srgbClr val="BFD455"/>
                    </a:solidFill>
                  </a:tcPr>
                </a:tc>
                <a:extLst>
                  <a:ext uri="{0D108BD9-81ED-4DB2-BD59-A6C34878D82A}">
                    <a16:rowId xmlns:a16="http://schemas.microsoft.com/office/drawing/2014/main" val="4039913871"/>
                  </a:ext>
                </a:extLst>
              </a:tr>
              <a:tr h="288000">
                <a:tc>
                  <a:txBody>
                    <a:bodyPr/>
                    <a:lstStyle/>
                    <a:p>
                      <a:r>
                        <a:rPr lang="en-GB" sz="1200" b="0" i="1" dirty="0">
                          <a:solidFill>
                            <a:schemeClr val="tx1"/>
                          </a:solidFill>
                        </a:rPr>
                        <a:t>Self-Assessment</a:t>
                      </a:r>
                    </a:p>
                  </a:txBody>
                  <a:tcPr/>
                </a:tc>
                <a:tc>
                  <a:txBody>
                    <a:bodyPr/>
                    <a:lstStyle/>
                    <a:p>
                      <a:r>
                        <a:rPr lang="en-GB" sz="1200" b="0" i="1" dirty="0">
                          <a:solidFill>
                            <a:schemeClr val="tx1"/>
                          </a:solidFill>
                        </a:rPr>
                        <a:t>4</a:t>
                      </a:r>
                    </a:p>
                  </a:txBody>
                  <a:tcPr/>
                </a:tc>
                <a:extLst>
                  <a:ext uri="{0D108BD9-81ED-4DB2-BD59-A6C34878D82A}">
                    <a16:rowId xmlns:a16="http://schemas.microsoft.com/office/drawing/2014/main" val="481516780"/>
                  </a:ext>
                </a:extLst>
              </a:tr>
              <a:tr h="288000">
                <a:tc>
                  <a:txBody>
                    <a:bodyPr/>
                    <a:lstStyle/>
                    <a:p>
                      <a:r>
                        <a:rPr lang="en-GB" sz="1200" b="0" i="1" dirty="0">
                          <a:solidFill>
                            <a:schemeClr val="tx1"/>
                          </a:solidFill>
                        </a:rPr>
                        <a:t>Topic Ideas</a:t>
                      </a:r>
                    </a:p>
                  </a:txBody>
                  <a:tcPr/>
                </a:tc>
                <a:tc>
                  <a:txBody>
                    <a:bodyPr/>
                    <a:lstStyle/>
                    <a:p>
                      <a:r>
                        <a:rPr lang="en-GB" sz="1200" b="0" i="1" dirty="0">
                          <a:solidFill>
                            <a:schemeClr val="tx1"/>
                          </a:solidFill>
                        </a:rPr>
                        <a:t>5</a:t>
                      </a:r>
                    </a:p>
                  </a:txBody>
                  <a:tcPr/>
                </a:tc>
                <a:extLst>
                  <a:ext uri="{0D108BD9-81ED-4DB2-BD59-A6C34878D82A}">
                    <a16:rowId xmlns:a16="http://schemas.microsoft.com/office/drawing/2014/main" val="2884626282"/>
                  </a:ext>
                </a:extLst>
              </a:tr>
              <a:tr h="288000">
                <a:tc>
                  <a:txBody>
                    <a:bodyPr/>
                    <a:lstStyle/>
                    <a:p>
                      <a:r>
                        <a:rPr lang="en-GB" sz="1200" b="0" i="1" dirty="0">
                          <a:solidFill>
                            <a:schemeClr val="tx1"/>
                          </a:solidFill>
                        </a:rPr>
                        <a:t>Generating Ideas</a:t>
                      </a:r>
                    </a:p>
                  </a:txBody>
                  <a:tcPr/>
                </a:tc>
                <a:tc>
                  <a:txBody>
                    <a:bodyPr/>
                    <a:lstStyle/>
                    <a:p>
                      <a:r>
                        <a:rPr lang="en-GB" sz="1200" b="0" i="1" dirty="0">
                          <a:solidFill>
                            <a:schemeClr val="tx1"/>
                          </a:solidFill>
                        </a:rPr>
                        <a:t>6</a:t>
                      </a:r>
                    </a:p>
                  </a:txBody>
                  <a:tcPr/>
                </a:tc>
                <a:extLst>
                  <a:ext uri="{0D108BD9-81ED-4DB2-BD59-A6C34878D82A}">
                    <a16:rowId xmlns:a16="http://schemas.microsoft.com/office/drawing/2014/main" val="1193783271"/>
                  </a:ext>
                </a:extLst>
              </a:tr>
              <a:tr h="288000">
                <a:tc>
                  <a:txBody>
                    <a:bodyPr/>
                    <a:lstStyle/>
                    <a:p>
                      <a:r>
                        <a:rPr lang="en-GB" sz="1200" b="0" i="1" dirty="0">
                          <a:solidFill>
                            <a:schemeClr val="tx1"/>
                          </a:solidFill>
                        </a:rPr>
                        <a:t>Making a Decision</a:t>
                      </a:r>
                    </a:p>
                  </a:txBody>
                  <a:tcPr/>
                </a:tc>
                <a:tc>
                  <a:txBody>
                    <a:bodyPr/>
                    <a:lstStyle/>
                    <a:p>
                      <a:r>
                        <a:rPr lang="en-GB" sz="1200" b="0" i="1" dirty="0">
                          <a:solidFill>
                            <a:schemeClr val="tx1"/>
                          </a:solidFill>
                        </a:rPr>
                        <a:t>7-9</a:t>
                      </a:r>
                    </a:p>
                  </a:txBody>
                  <a:tcPr/>
                </a:tc>
                <a:extLst>
                  <a:ext uri="{0D108BD9-81ED-4DB2-BD59-A6C34878D82A}">
                    <a16:rowId xmlns:a16="http://schemas.microsoft.com/office/drawing/2014/main" val="3466589278"/>
                  </a:ext>
                </a:extLst>
              </a:tr>
              <a:tr h="288000">
                <a:tc>
                  <a:txBody>
                    <a:bodyPr/>
                    <a:lstStyle/>
                    <a:p>
                      <a:r>
                        <a:rPr lang="en-GB" sz="1200" b="0" i="1" dirty="0">
                          <a:solidFill>
                            <a:schemeClr val="tx1"/>
                          </a:solidFill>
                        </a:rPr>
                        <a:t>Research Opportunities – KWL Chart</a:t>
                      </a:r>
                    </a:p>
                  </a:txBody>
                  <a:tcPr/>
                </a:tc>
                <a:tc>
                  <a:txBody>
                    <a:bodyPr/>
                    <a:lstStyle/>
                    <a:p>
                      <a:r>
                        <a:rPr lang="en-GB" sz="1200" b="0" i="1" dirty="0">
                          <a:solidFill>
                            <a:schemeClr val="tx1"/>
                          </a:solidFill>
                        </a:rPr>
                        <a:t>10-11</a:t>
                      </a:r>
                    </a:p>
                  </a:txBody>
                  <a:tcPr/>
                </a:tc>
                <a:extLst>
                  <a:ext uri="{0D108BD9-81ED-4DB2-BD59-A6C34878D82A}">
                    <a16:rowId xmlns:a16="http://schemas.microsoft.com/office/drawing/2014/main" val="89622902"/>
                  </a:ext>
                </a:extLst>
              </a:tr>
              <a:tr h="288000">
                <a:tc>
                  <a:txBody>
                    <a:bodyPr/>
                    <a:lstStyle/>
                    <a:p>
                      <a:r>
                        <a:rPr lang="en-GB" sz="1200" b="0" i="1" dirty="0">
                          <a:solidFill>
                            <a:schemeClr val="tx1"/>
                          </a:solidFill>
                        </a:rPr>
                        <a:t>Skimming and Scanning Practice – Marie Curie text</a:t>
                      </a:r>
                    </a:p>
                  </a:txBody>
                  <a:tcPr/>
                </a:tc>
                <a:tc>
                  <a:txBody>
                    <a:bodyPr/>
                    <a:lstStyle/>
                    <a:p>
                      <a:r>
                        <a:rPr lang="en-GB" sz="1200" b="0" i="1" dirty="0">
                          <a:solidFill>
                            <a:schemeClr val="tx1"/>
                          </a:solidFill>
                        </a:rPr>
                        <a:t>12</a:t>
                      </a:r>
                    </a:p>
                  </a:txBody>
                  <a:tcPr/>
                </a:tc>
                <a:extLst>
                  <a:ext uri="{0D108BD9-81ED-4DB2-BD59-A6C34878D82A}">
                    <a16:rowId xmlns:a16="http://schemas.microsoft.com/office/drawing/2014/main" val="4186474435"/>
                  </a:ext>
                </a:extLst>
              </a:tr>
              <a:tr h="288000">
                <a:tc>
                  <a:txBody>
                    <a:bodyPr/>
                    <a:lstStyle/>
                    <a:p>
                      <a:r>
                        <a:rPr lang="en-GB" sz="1200" b="0" i="1" dirty="0">
                          <a:solidFill>
                            <a:schemeClr val="tx1"/>
                          </a:solidFill>
                        </a:rPr>
                        <a:t>Skimming and Scanning Practice – Questions</a:t>
                      </a:r>
                    </a:p>
                  </a:txBody>
                  <a:tcPr/>
                </a:tc>
                <a:tc>
                  <a:txBody>
                    <a:bodyPr/>
                    <a:lstStyle/>
                    <a:p>
                      <a:r>
                        <a:rPr lang="en-GB" sz="1200" b="0" i="1" dirty="0">
                          <a:solidFill>
                            <a:schemeClr val="tx1"/>
                          </a:solidFill>
                        </a:rPr>
                        <a:t>13</a:t>
                      </a:r>
                    </a:p>
                  </a:txBody>
                  <a:tcPr/>
                </a:tc>
                <a:extLst>
                  <a:ext uri="{0D108BD9-81ED-4DB2-BD59-A6C34878D82A}">
                    <a16:rowId xmlns:a16="http://schemas.microsoft.com/office/drawing/2014/main" val="2814360545"/>
                  </a:ext>
                </a:extLst>
              </a:tr>
              <a:tr h="288000">
                <a:tc>
                  <a:txBody>
                    <a:bodyPr/>
                    <a:lstStyle/>
                    <a:p>
                      <a:r>
                        <a:rPr lang="en-GB" sz="1200" b="0" i="1" dirty="0">
                          <a:solidFill>
                            <a:schemeClr val="tx1"/>
                          </a:solidFill>
                        </a:rPr>
                        <a:t>Evaluating  Sources</a:t>
                      </a:r>
                    </a:p>
                  </a:txBody>
                  <a:tcPr/>
                </a:tc>
                <a:tc>
                  <a:txBody>
                    <a:bodyPr/>
                    <a:lstStyle/>
                    <a:p>
                      <a:r>
                        <a:rPr lang="en-GB" sz="1200" b="0" i="1" dirty="0">
                          <a:solidFill>
                            <a:schemeClr val="tx1"/>
                          </a:solidFill>
                        </a:rPr>
                        <a:t>14-15</a:t>
                      </a:r>
                    </a:p>
                  </a:txBody>
                  <a:tcPr/>
                </a:tc>
                <a:extLst>
                  <a:ext uri="{0D108BD9-81ED-4DB2-BD59-A6C34878D82A}">
                    <a16:rowId xmlns:a16="http://schemas.microsoft.com/office/drawing/2014/main" val="2924940836"/>
                  </a:ext>
                </a:extLst>
              </a:tr>
              <a:tr h="288000">
                <a:tc>
                  <a:txBody>
                    <a:bodyPr/>
                    <a:lstStyle/>
                    <a:p>
                      <a:r>
                        <a:rPr lang="en-GB" sz="1200" b="0" i="1" dirty="0">
                          <a:solidFill>
                            <a:schemeClr val="tx1"/>
                          </a:solidFill>
                        </a:rPr>
                        <a:t>Adding Personal Detail</a:t>
                      </a:r>
                    </a:p>
                  </a:txBody>
                  <a:tcPr/>
                </a:tc>
                <a:tc>
                  <a:txBody>
                    <a:bodyPr/>
                    <a:lstStyle/>
                    <a:p>
                      <a:r>
                        <a:rPr lang="en-GB" sz="1200" b="0" i="1" dirty="0">
                          <a:solidFill>
                            <a:schemeClr val="tx1"/>
                          </a:solidFill>
                        </a:rPr>
                        <a:t>16</a:t>
                      </a:r>
                    </a:p>
                  </a:txBody>
                  <a:tcPr/>
                </a:tc>
                <a:extLst>
                  <a:ext uri="{0D108BD9-81ED-4DB2-BD59-A6C34878D82A}">
                    <a16:rowId xmlns:a16="http://schemas.microsoft.com/office/drawing/2014/main" val="873324859"/>
                  </a:ext>
                </a:extLst>
              </a:tr>
              <a:tr h="288000">
                <a:tc>
                  <a:txBody>
                    <a:bodyPr/>
                    <a:lstStyle/>
                    <a:p>
                      <a:r>
                        <a:rPr lang="en-GB" sz="1200" b="0" i="1" dirty="0">
                          <a:solidFill>
                            <a:schemeClr val="tx1"/>
                          </a:solidFill>
                        </a:rPr>
                        <a:t>Just a Minute!</a:t>
                      </a:r>
                    </a:p>
                  </a:txBody>
                  <a:tcPr/>
                </a:tc>
                <a:tc>
                  <a:txBody>
                    <a:bodyPr/>
                    <a:lstStyle/>
                    <a:p>
                      <a:r>
                        <a:rPr lang="en-GB" sz="1200" b="0" i="1" dirty="0">
                          <a:solidFill>
                            <a:schemeClr val="tx1"/>
                          </a:solidFill>
                        </a:rPr>
                        <a:t>17</a:t>
                      </a:r>
                    </a:p>
                  </a:txBody>
                  <a:tcPr/>
                </a:tc>
                <a:extLst>
                  <a:ext uri="{0D108BD9-81ED-4DB2-BD59-A6C34878D82A}">
                    <a16:rowId xmlns:a16="http://schemas.microsoft.com/office/drawing/2014/main" val="3448366318"/>
                  </a:ext>
                </a:extLst>
              </a:tr>
              <a:tr h="288000">
                <a:tc>
                  <a:txBody>
                    <a:bodyPr/>
                    <a:lstStyle/>
                    <a:p>
                      <a:r>
                        <a:rPr lang="en-GB" sz="1200" b="0" i="1" dirty="0">
                          <a:solidFill>
                            <a:schemeClr val="tx1"/>
                          </a:solidFill>
                        </a:rPr>
                        <a:t>Openings</a:t>
                      </a:r>
                    </a:p>
                  </a:txBody>
                  <a:tcPr/>
                </a:tc>
                <a:tc>
                  <a:txBody>
                    <a:bodyPr/>
                    <a:lstStyle/>
                    <a:p>
                      <a:r>
                        <a:rPr lang="en-GB" sz="1200" b="0" i="1" dirty="0">
                          <a:solidFill>
                            <a:schemeClr val="tx1"/>
                          </a:solidFill>
                        </a:rPr>
                        <a:t>18</a:t>
                      </a:r>
                    </a:p>
                  </a:txBody>
                  <a:tcPr/>
                </a:tc>
                <a:extLst>
                  <a:ext uri="{0D108BD9-81ED-4DB2-BD59-A6C34878D82A}">
                    <a16:rowId xmlns:a16="http://schemas.microsoft.com/office/drawing/2014/main" val="867368520"/>
                  </a:ext>
                </a:extLst>
              </a:tr>
              <a:tr h="288000">
                <a:tc>
                  <a:txBody>
                    <a:bodyPr/>
                    <a:lstStyle/>
                    <a:p>
                      <a:r>
                        <a:rPr lang="en-GB" sz="1200" b="0" i="1" dirty="0">
                          <a:solidFill>
                            <a:schemeClr val="tx1"/>
                          </a:solidFill>
                        </a:rPr>
                        <a:t>Conclusions</a:t>
                      </a:r>
                    </a:p>
                  </a:txBody>
                  <a:tcPr/>
                </a:tc>
                <a:tc>
                  <a:txBody>
                    <a:bodyPr/>
                    <a:lstStyle/>
                    <a:p>
                      <a:r>
                        <a:rPr lang="en-GB" sz="1200" b="0" i="1" dirty="0">
                          <a:solidFill>
                            <a:schemeClr val="tx1"/>
                          </a:solidFill>
                        </a:rPr>
                        <a:t>19</a:t>
                      </a:r>
                    </a:p>
                  </a:txBody>
                  <a:tcPr/>
                </a:tc>
                <a:extLst>
                  <a:ext uri="{0D108BD9-81ED-4DB2-BD59-A6C34878D82A}">
                    <a16:rowId xmlns:a16="http://schemas.microsoft.com/office/drawing/2014/main" val="4151559740"/>
                  </a:ext>
                </a:extLst>
              </a:tr>
              <a:tr h="288000">
                <a:tc>
                  <a:txBody>
                    <a:bodyPr/>
                    <a:lstStyle/>
                    <a:p>
                      <a:r>
                        <a:rPr lang="en-GB" sz="1200" b="0" i="1" dirty="0">
                          <a:solidFill>
                            <a:schemeClr val="tx1"/>
                          </a:solidFill>
                        </a:rPr>
                        <a:t>Structuring your Presentation</a:t>
                      </a:r>
                    </a:p>
                  </a:txBody>
                  <a:tcPr/>
                </a:tc>
                <a:tc>
                  <a:txBody>
                    <a:bodyPr/>
                    <a:lstStyle/>
                    <a:p>
                      <a:r>
                        <a:rPr lang="en-GB" sz="1200" b="0" i="1" dirty="0">
                          <a:solidFill>
                            <a:schemeClr val="tx1"/>
                          </a:solidFill>
                        </a:rPr>
                        <a:t>20-23</a:t>
                      </a:r>
                    </a:p>
                  </a:txBody>
                  <a:tcPr/>
                </a:tc>
                <a:extLst>
                  <a:ext uri="{0D108BD9-81ED-4DB2-BD59-A6C34878D82A}">
                    <a16:rowId xmlns:a16="http://schemas.microsoft.com/office/drawing/2014/main" val="735744702"/>
                  </a:ext>
                </a:extLst>
              </a:tr>
              <a:tr h="288000">
                <a:tc>
                  <a:txBody>
                    <a:bodyPr/>
                    <a:lstStyle/>
                    <a:p>
                      <a:r>
                        <a:rPr lang="en-GB" sz="1200" b="0" i="1" dirty="0">
                          <a:solidFill>
                            <a:schemeClr val="tx1"/>
                          </a:solidFill>
                        </a:rPr>
                        <a:t>What are pace, pitch, tone and pause?</a:t>
                      </a:r>
                    </a:p>
                  </a:txBody>
                  <a:tcPr/>
                </a:tc>
                <a:tc>
                  <a:txBody>
                    <a:bodyPr/>
                    <a:lstStyle/>
                    <a:p>
                      <a:r>
                        <a:rPr lang="en-GB" sz="1200" b="0" i="1" dirty="0">
                          <a:solidFill>
                            <a:schemeClr val="tx1"/>
                          </a:solidFill>
                        </a:rPr>
                        <a:t>24</a:t>
                      </a:r>
                    </a:p>
                  </a:txBody>
                  <a:tcPr/>
                </a:tc>
                <a:extLst>
                  <a:ext uri="{0D108BD9-81ED-4DB2-BD59-A6C34878D82A}">
                    <a16:rowId xmlns:a16="http://schemas.microsoft.com/office/drawing/2014/main" val="2019676499"/>
                  </a:ext>
                </a:extLst>
              </a:tr>
              <a:tr h="288000">
                <a:tc>
                  <a:txBody>
                    <a:bodyPr/>
                    <a:lstStyle/>
                    <a:p>
                      <a:r>
                        <a:rPr lang="en-GB" sz="1200" b="0" i="1" dirty="0">
                          <a:solidFill>
                            <a:schemeClr val="tx1"/>
                          </a:solidFill>
                        </a:rPr>
                        <a:t>Pace</a:t>
                      </a:r>
                    </a:p>
                  </a:txBody>
                  <a:tcPr/>
                </a:tc>
                <a:tc>
                  <a:txBody>
                    <a:bodyPr/>
                    <a:lstStyle/>
                    <a:p>
                      <a:r>
                        <a:rPr lang="en-GB" sz="1200" b="0" i="1" dirty="0">
                          <a:solidFill>
                            <a:schemeClr val="tx1"/>
                          </a:solidFill>
                        </a:rPr>
                        <a:t>25</a:t>
                      </a:r>
                    </a:p>
                  </a:txBody>
                  <a:tcPr/>
                </a:tc>
                <a:extLst>
                  <a:ext uri="{0D108BD9-81ED-4DB2-BD59-A6C34878D82A}">
                    <a16:rowId xmlns:a16="http://schemas.microsoft.com/office/drawing/2014/main" val="2347629000"/>
                  </a:ext>
                </a:extLst>
              </a:tr>
              <a:tr h="288000">
                <a:tc>
                  <a:txBody>
                    <a:bodyPr/>
                    <a:lstStyle/>
                    <a:p>
                      <a:r>
                        <a:rPr lang="en-GB" sz="1200" b="0" i="1" dirty="0">
                          <a:solidFill>
                            <a:schemeClr val="tx1"/>
                          </a:solidFill>
                        </a:rPr>
                        <a:t>Body Language</a:t>
                      </a:r>
                    </a:p>
                  </a:txBody>
                  <a:tcPr/>
                </a:tc>
                <a:tc>
                  <a:txBody>
                    <a:bodyPr/>
                    <a:lstStyle/>
                    <a:p>
                      <a:r>
                        <a:rPr lang="en-GB" sz="1200" b="0" i="1" dirty="0">
                          <a:solidFill>
                            <a:schemeClr val="tx1"/>
                          </a:solidFill>
                        </a:rPr>
                        <a:t>26</a:t>
                      </a:r>
                    </a:p>
                  </a:txBody>
                  <a:tcPr/>
                </a:tc>
                <a:extLst>
                  <a:ext uri="{0D108BD9-81ED-4DB2-BD59-A6C34878D82A}">
                    <a16:rowId xmlns:a16="http://schemas.microsoft.com/office/drawing/2014/main" val="2914278452"/>
                  </a:ext>
                </a:extLst>
              </a:tr>
              <a:tr h="288000">
                <a:tc>
                  <a:txBody>
                    <a:bodyPr/>
                    <a:lstStyle/>
                    <a:p>
                      <a:r>
                        <a:rPr lang="en-GB" sz="1200" b="0" i="1" dirty="0">
                          <a:solidFill>
                            <a:schemeClr val="tx1"/>
                          </a:solidFill>
                        </a:rPr>
                        <a:t>Body Language Examples</a:t>
                      </a:r>
                    </a:p>
                  </a:txBody>
                  <a:tcPr/>
                </a:tc>
                <a:tc>
                  <a:txBody>
                    <a:bodyPr/>
                    <a:lstStyle/>
                    <a:p>
                      <a:r>
                        <a:rPr lang="en-GB" sz="1200" b="0" i="1" dirty="0">
                          <a:solidFill>
                            <a:schemeClr val="tx1"/>
                          </a:solidFill>
                        </a:rPr>
                        <a:t>27</a:t>
                      </a:r>
                    </a:p>
                  </a:txBody>
                  <a:tcPr/>
                </a:tc>
                <a:extLst>
                  <a:ext uri="{0D108BD9-81ED-4DB2-BD59-A6C34878D82A}">
                    <a16:rowId xmlns:a16="http://schemas.microsoft.com/office/drawing/2014/main" val="1078775066"/>
                  </a:ext>
                </a:extLst>
              </a:tr>
              <a:tr h="288000">
                <a:tc>
                  <a:txBody>
                    <a:bodyPr/>
                    <a:lstStyle/>
                    <a:p>
                      <a:r>
                        <a:rPr lang="en-GB" sz="1200" b="0" i="1" dirty="0">
                          <a:solidFill>
                            <a:schemeClr val="tx1"/>
                          </a:solidFill>
                        </a:rPr>
                        <a:t>Using Body Language</a:t>
                      </a:r>
                    </a:p>
                  </a:txBody>
                  <a:tcPr/>
                </a:tc>
                <a:tc>
                  <a:txBody>
                    <a:bodyPr/>
                    <a:lstStyle/>
                    <a:p>
                      <a:r>
                        <a:rPr lang="en-GB" sz="1200" b="0" i="1" dirty="0">
                          <a:solidFill>
                            <a:schemeClr val="tx1"/>
                          </a:solidFill>
                        </a:rPr>
                        <a:t>28</a:t>
                      </a:r>
                    </a:p>
                  </a:txBody>
                  <a:tcPr/>
                </a:tc>
                <a:extLst>
                  <a:ext uri="{0D108BD9-81ED-4DB2-BD59-A6C34878D82A}">
                    <a16:rowId xmlns:a16="http://schemas.microsoft.com/office/drawing/2014/main" val="1136137061"/>
                  </a:ext>
                </a:extLst>
              </a:tr>
              <a:tr h="288000">
                <a:tc>
                  <a:txBody>
                    <a:bodyPr/>
                    <a:lstStyle/>
                    <a:p>
                      <a:r>
                        <a:rPr lang="en-GB" sz="1200" b="0" i="1" dirty="0">
                          <a:solidFill>
                            <a:schemeClr val="tx1"/>
                          </a:solidFill>
                        </a:rPr>
                        <a:t>What is ‘audio/visual support’?</a:t>
                      </a:r>
                    </a:p>
                  </a:txBody>
                  <a:tcPr/>
                </a:tc>
                <a:tc>
                  <a:txBody>
                    <a:bodyPr/>
                    <a:lstStyle/>
                    <a:p>
                      <a:r>
                        <a:rPr lang="en-GB" sz="1200" b="0" i="1" dirty="0">
                          <a:solidFill>
                            <a:schemeClr val="tx1"/>
                          </a:solidFill>
                        </a:rPr>
                        <a:t>29</a:t>
                      </a:r>
                    </a:p>
                  </a:txBody>
                  <a:tcPr/>
                </a:tc>
                <a:extLst>
                  <a:ext uri="{0D108BD9-81ED-4DB2-BD59-A6C34878D82A}">
                    <a16:rowId xmlns:a16="http://schemas.microsoft.com/office/drawing/2014/main" val="118293667"/>
                  </a:ext>
                </a:extLst>
              </a:tr>
              <a:tr h="288000">
                <a:tc>
                  <a:txBody>
                    <a:bodyPr/>
                    <a:lstStyle/>
                    <a:p>
                      <a:r>
                        <a:rPr lang="en-GB" sz="1200" b="0" i="1" dirty="0">
                          <a:solidFill>
                            <a:schemeClr val="tx1"/>
                          </a:solidFill>
                        </a:rPr>
                        <a:t>Pros and Cons (A/V)</a:t>
                      </a:r>
                    </a:p>
                  </a:txBody>
                  <a:tcPr/>
                </a:tc>
                <a:tc>
                  <a:txBody>
                    <a:bodyPr/>
                    <a:lstStyle/>
                    <a:p>
                      <a:r>
                        <a:rPr lang="en-GB" sz="1200" b="0" i="1" dirty="0">
                          <a:solidFill>
                            <a:schemeClr val="tx1"/>
                          </a:solidFill>
                        </a:rPr>
                        <a:t>30-32</a:t>
                      </a:r>
                    </a:p>
                  </a:txBody>
                  <a:tcPr/>
                </a:tc>
                <a:extLst>
                  <a:ext uri="{0D108BD9-81ED-4DB2-BD59-A6C34878D82A}">
                    <a16:rowId xmlns:a16="http://schemas.microsoft.com/office/drawing/2014/main" val="2760210526"/>
                  </a:ext>
                </a:extLst>
              </a:tr>
              <a:tr h="288000">
                <a:tc>
                  <a:txBody>
                    <a:bodyPr/>
                    <a:lstStyle/>
                    <a:p>
                      <a:r>
                        <a:rPr lang="en-GB" sz="1200" b="0" i="1" dirty="0">
                          <a:solidFill>
                            <a:schemeClr val="tx1"/>
                          </a:solidFill>
                        </a:rPr>
                        <a:t>Planning Practice (A/V)</a:t>
                      </a:r>
                    </a:p>
                  </a:txBody>
                  <a:tcPr/>
                </a:tc>
                <a:tc>
                  <a:txBody>
                    <a:bodyPr/>
                    <a:lstStyle/>
                    <a:p>
                      <a:r>
                        <a:rPr lang="en-GB" sz="1200" b="0" i="1" dirty="0">
                          <a:solidFill>
                            <a:schemeClr val="tx1"/>
                          </a:solidFill>
                        </a:rPr>
                        <a:t>33</a:t>
                      </a:r>
                    </a:p>
                  </a:txBody>
                  <a:tcPr/>
                </a:tc>
                <a:extLst>
                  <a:ext uri="{0D108BD9-81ED-4DB2-BD59-A6C34878D82A}">
                    <a16:rowId xmlns:a16="http://schemas.microsoft.com/office/drawing/2014/main" val="1036021974"/>
                  </a:ext>
                </a:extLst>
              </a:tr>
              <a:tr h="288000">
                <a:tc>
                  <a:txBody>
                    <a:bodyPr/>
                    <a:lstStyle/>
                    <a:p>
                      <a:r>
                        <a:rPr lang="en-GB" sz="1200" b="0" i="1" dirty="0">
                          <a:solidFill>
                            <a:schemeClr val="tx1"/>
                          </a:solidFill>
                        </a:rPr>
                        <a:t>Managing Time</a:t>
                      </a:r>
                    </a:p>
                  </a:txBody>
                  <a:tcPr/>
                </a:tc>
                <a:tc>
                  <a:txBody>
                    <a:bodyPr/>
                    <a:lstStyle/>
                    <a:p>
                      <a:r>
                        <a:rPr lang="en-GB" sz="1200" b="0" i="1" dirty="0">
                          <a:solidFill>
                            <a:schemeClr val="tx1"/>
                          </a:solidFill>
                        </a:rPr>
                        <a:t>34-35</a:t>
                      </a:r>
                    </a:p>
                  </a:txBody>
                  <a:tcPr/>
                </a:tc>
                <a:extLst>
                  <a:ext uri="{0D108BD9-81ED-4DB2-BD59-A6C34878D82A}">
                    <a16:rowId xmlns:a16="http://schemas.microsoft.com/office/drawing/2014/main" val="3986902206"/>
                  </a:ext>
                </a:extLst>
              </a:tr>
              <a:tr h="288000">
                <a:tc>
                  <a:txBody>
                    <a:bodyPr/>
                    <a:lstStyle/>
                    <a:p>
                      <a:r>
                        <a:rPr lang="en-GB" sz="1200" b="0" i="1" dirty="0">
                          <a:solidFill>
                            <a:schemeClr val="tx1"/>
                          </a:solidFill>
                        </a:rPr>
                        <a:t>Examples</a:t>
                      </a:r>
                    </a:p>
                  </a:txBody>
                  <a:tcPr/>
                </a:tc>
                <a:tc>
                  <a:txBody>
                    <a:bodyPr/>
                    <a:lstStyle/>
                    <a:p>
                      <a:r>
                        <a:rPr lang="en-GB" sz="1200" b="0" i="1" dirty="0">
                          <a:solidFill>
                            <a:schemeClr val="tx1"/>
                          </a:solidFill>
                        </a:rPr>
                        <a:t>36-38</a:t>
                      </a:r>
                    </a:p>
                  </a:txBody>
                  <a:tcPr/>
                </a:tc>
                <a:extLst>
                  <a:ext uri="{0D108BD9-81ED-4DB2-BD59-A6C34878D82A}">
                    <a16:rowId xmlns:a16="http://schemas.microsoft.com/office/drawing/2014/main" val="3708210810"/>
                  </a:ext>
                </a:extLst>
              </a:tr>
              <a:tr h="288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0" i="1" dirty="0">
                          <a:solidFill>
                            <a:schemeClr val="tx1"/>
                          </a:solidFill>
                        </a:rPr>
                        <a:t>Self-Assessment</a:t>
                      </a:r>
                    </a:p>
                  </a:txBody>
                  <a:tcPr>
                    <a:lnB w="12700" cap="flat" cmpd="sng" algn="ctr">
                      <a:solidFill>
                        <a:schemeClr val="tx1"/>
                      </a:solidFill>
                      <a:prstDash val="solid"/>
                      <a:round/>
                      <a:headEnd type="none" w="med" len="med"/>
                      <a:tailEnd type="none" w="med" len="med"/>
                    </a:lnB>
                  </a:tcPr>
                </a:tc>
                <a:tc>
                  <a:txBody>
                    <a:bodyPr/>
                    <a:lstStyle/>
                    <a:p>
                      <a:r>
                        <a:rPr lang="en-GB" sz="1200" b="0" i="1" dirty="0">
                          <a:solidFill>
                            <a:schemeClr val="tx1"/>
                          </a:solidFill>
                        </a:rPr>
                        <a:t>39</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24606878"/>
                  </a:ext>
                </a:extLst>
              </a:tr>
            </a:tbl>
          </a:graphicData>
        </a:graphic>
      </p:graphicFrame>
    </p:spTree>
    <p:extLst>
      <p:ext uri="{BB962C8B-B14F-4D97-AF65-F5344CB8AC3E}">
        <p14:creationId xmlns:p14="http://schemas.microsoft.com/office/powerpoint/2010/main" val="12965713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808822" y="9181402"/>
            <a:ext cx="298833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30</a:t>
            </a:fld>
            <a:endParaRPr lang="en-GB"/>
          </a:p>
        </p:txBody>
      </p:sp>
      <p:pic>
        <p:nvPicPr>
          <p:cNvPr id="2" name="Picture 1">
            <a:extLst>
              <a:ext uri="{FF2B5EF4-FFF2-40B4-BE49-F238E27FC236}">
                <a16:creationId xmlns:a16="http://schemas.microsoft.com/office/drawing/2014/main" id="{B671E918-4200-4FD8-D987-A39D9BBE64C1}"/>
              </a:ext>
            </a:extLst>
          </p:cNvPr>
          <p:cNvPicPr>
            <a:picLocks noChangeAspect="1"/>
          </p:cNvPicPr>
          <p:nvPr/>
        </p:nvPicPr>
        <p:blipFill>
          <a:blip r:embed="rId2"/>
          <a:stretch>
            <a:fillRect/>
          </a:stretch>
        </p:blipFill>
        <p:spPr>
          <a:xfrm>
            <a:off x="6203222" y="9148763"/>
            <a:ext cx="504770" cy="523875"/>
          </a:xfrm>
          <a:prstGeom prst="rect">
            <a:avLst/>
          </a:prstGeom>
        </p:spPr>
      </p:pic>
      <p:sp>
        <p:nvSpPr>
          <p:cNvPr id="11" name="Title 1">
            <a:extLst>
              <a:ext uri="{FF2B5EF4-FFF2-40B4-BE49-F238E27FC236}">
                <a16:creationId xmlns:a16="http://schemas.microsoft.com/office/drawing/2014/main" id="{BA7983F3-59AC-4A95-BDAF-5D57A2450899}"/>
              </a:ext>
            </a:extLst>
          </p:cNvPr>
          <p:cNvSpPr>
            <a:spLocks noGrp="1"/>
          </p:cNvSpPr>
          <p:nvPr>
            <p:ph type="title"/>
          </p:nvPr>
        </p:nvSpPr>
        <p:spPr>
          <a:xfrm>
            <a:off x="287138" y="1208584"/>
            <a:ext cx="5915025" cy="504368"/>
          </a:xfrm>
        </p:spPr>
        <p:txBody>
          <a:bodyPr>
            <a:normAutofit fontScale="90000"/>
          </a:bodyPr>
          <a:lstStyle/>
          <a:p>
            <a:r>
              <a:rPr lang="en-GB" b="1" i="1" dirty="0">
                <a:latin typeface="+mn-lt"/>
              </a:rPr>
              <a:t>Pros and cons</a:t>
            </a:r>
          </a:p>
        </p:txBody>
      </p:sp>
      <p:sp>
        <p:nvSpPr>
          <p:cNvPr id="12" name="Rectangle 11">
            <a:extLst>
              <a:ext uri="{FF2B5EF4-FFF2-40B4-BE49-F238E27FC236}">
                <a16:creationId xmlns:a16="http://schemas.microsoft.com/office/drawing/2014/main" id="{EE0F420B-6713-BB17-9B1B-5F2831C2E279}"/>
              </a:ext>
            </a:extLst>
          </p:cNvPr>
          <p:cNvSpPr/>
          <p:nvPr/>
        </p:nvSpPr>
        <p:spPr>
          <a:xfrm>
            <a:off x="287138" y="1980915"/>
            <a:ext cx="6273323" cy="330352"/>
          </a:xfrm>
          <a:prstGeom prst="rect">
            <a:avLst/>
          </a:prstGeom>
          <a:solidFill>
            <a:srgbClr val="C3D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i="1" dirty="0">
                <a:solidFill>
                  <a:schemeClr val="tx1"/>
                </a:solidFill>
              </a:rPr>
              <a:t>In pairs, consider the pros and cons of at least one type of audio-visual support</a:t>
            </a:r>
          </a:p>
        </p:txBody>
      </p:sp>
      <p:graphicFrame>
        <p:nvGraphicFramePr>
          <p:cNvPr id="13" name="Table 4">
            <a:extLst>
              <a:ext uri="{FF2B5EF4-FFF2-40B4-BE49-F238E27FC236}">
                <a16:creationId xmlns:a16="http://schemas.microsoft.com/office/drawing/2014/main" id="{F23C266B-49DA-DFA9-7FF5-9DE8532B962C}"/>
              </a:ext>
            </a:extLst>
          </p:cNvPr>
          <p:cNvGraphicFramePr>
            <a:graphicFrameLocks noGrp="1"/>
          </p:cNvGraphicFramePr>
          <p:nvPr>
            <p:extLst>
              <p:ext uri="{D42A27DB-BD31-4B8C-83A1-F6EECF244321}">
                <p14:modId xmlns:p14="http://schemas.microsoft.com/office/powerpoint/2010/main" val="2789420796"/>
              </p:ext>
            </p:extLst>
          </p:nvPr>
        </p:nvGraphicFramePr>
        <p:xfrm>
          <a:off x="299094" y="2717801"/>
          <a:ext cx="2039254" cy="5832647"/>
        </p:xfrm>
        <a:graphic>
          <a:graphicData uri="http://schemas.openxmlformats.org/drawingml/2006/table">
            <a:tbl>
              <a:tblPr firstRow="1" bandRow="1">
                <a:tableStyleId>{5C22544A-7EE6-4342-B048-85BDC9FD1C3A}</a:tableStyleId>
              </a:tblPr>
              <a:tblGrid>
                <a:gridCol w="1019627">
                  <a:extLst>
                    <a:ext uri="{9D8B030D-6E8A-4147-A177-3AD203B41FA5}">
                      <a16:colId xmlns:a16="http://schemas.microsoft.com/office/drawing/2014/main" val="3013518254"/>
                    </a:ext>
                  </a:extLst>
                </a:gridCol>
                <a:gridCol w="1019627">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Video Clips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14" name="Table 13">
            <a:extLst>
              <a:ext uri="{FF2B5EF4-FFF2-40B4-BE49-F238E27FC236}">
                <a16:creationId xmlns:a16="http://schemas.microsoft.com/office/drawing/2014/main" id="{FDBF1A69-C2D2-3054-63F6-0A17556652C4}"/>
              </a:ext>
            </a:extLst>
          </p:cNvPr>
          <p:cNvGraphicFramePr>
            <a:graphicFrameLocks noGrp="1"/>
          </p:cNvGraphicFramePr>
          <p:nvPr>
            <p:extLst>
              <p:ext uri="{D42A27DB-BD31-4B8C-83A1-F6EECF244321}">
                <p14:modId xmlns:p14="http://schemas.microsoft.com/office/powerpoint/2010/main" val="1388818913"/>
              </p:ext>
            </p:extLst>
          </p:nvPr>
        </p:nvGraphicFramePr>
        <p:xfrm>
          <a:off x="2431041" y="2717801"/>
          <a:ext cx="2025000" cy="5832647"/>
        </p:xfrm>
        <a:graphic>
          <a:graphicData uri="http://schemas.openxmlformats.org/drawingml/2006/table">
            <a:tbl>
              <a:tblPr firstRow="1" bandRow="1">
                <a:tableStyleId>{5C22544A-7EE6-4342-B048-85BDC9FD1C3A}</a:tableStyleId>
              </a:tblPr>
              <a:tblGrid>
                <a:gridCol w="1012500">
                  <a:extLst>
                    <a:ext uri="{9D8B030D-6E8A-4147-A177-3AD203B41FA5}">
                      <a16:colId xmlns:a16="http://schemas.microsoft.com/office/drawing/2014/main" val="3013518254"/>
                    </a:ext>
                  </a:extLst>
                </a:gridCol>
                <a:gridCol w="1012500">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Sound Clips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15" name="Table 14">
            <a:extLst>
              <a:ext uri="{FF2B5EF4-FFF2-40B4-BE49-F238E27FC236}">
                <a16:creationId xmlns:a16="http://schemas.microsoft.com/office/drawing/2014/main" id="{D45FEE75-B720-7619-C157-2FEE23D95810}"/>
              </a:ext>
            </a:extLst>
          </p:cNvPr>
          <p:cNvGraphicFramePr>
            <a:graphicFrameLocks noGrp="1"/>
          </p:cNvGraphicFramePr>
          <p:nvPr>
            <p:extLst>
              <p:ext uri="{D42A27DB-BD31-4B8C-83A1-F6EECF244321}">
                <p14:modId xmlns:p14="http://schemas.microsoft.com/office/powerpoint/2010/main" val="3191957483"/>
              </p:ext>
            </p:extLst>
          </p:nvPr>
        </p:nvGraphicFramePr>
        <p:xfrm>
          <a:off x="4571342" y="2717801"/>
          <a:ext cx="2025000" cy="5832647"/>
        </p:xfrm>
        <a:graphic>
          <a:graphicData uri="http://schemas.openxmlformats.org/drawingml/2006/table">
            <a:tbl>
              <a:tblPr firstRow="1" bandRow="1">
                <a:tableStyleId>{5C22544A-7EE6-4342-B048-85BDC9FD1C3A}</a:tableStyleId>
              </a:tblPr>
              <a:tblGrid>
                <a:gridCol w="1012500">
                  <a:extLst>
                    <a:ext uri="{9D8B030D-6E8A-4147-A177-3AD203B41FA5}">
                      <a16:colId xmlns:a16="http://schemas.microsoft.com/office/drawing/2014/main" val="3013518254"/>
                    </a:ext>
                  </a:extLst>
                </a:gridCol>
                <a:gridCol w="1012500">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Songs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spTree>
    <p:extLst>
      <p:ext uri="{BB962C8B-B14F-4D97-AF65-F5344CB8AC3E}">
        <p14:creationId xmlns:p14="http://schemas.microsoft.com/office/powerpoint/2010/main" val="2021143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677684" y="9181402"/>
            <a:ext cx="2975452"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31</a:t>
            </a:fld>
            <a:endParaRPr lang="en-GB"/>
          </a:p>
        </p:txBody>
      </p:sp>
      <p:pic>
        <p:nvPicPr>
          <p:cNvPr id="2" name="Picture 1">
            <a:extLst>
              <a:ext uri="{FF2B5EF4-FFF2-40B4-BE49-F238E27FC236}">
                <a16:creationId xmlns:a16="http://schemas.microsoft.com/office/drawing/2014/main" id="{B671E918-4200-4FD8-D987-A39D9BBE64C1}"/>
              </a:ext>
            </a:extLst>
          </p:cNvPr>
          <p:cNvPicPr>
            <a:picLocks noChangeAspect="1"/>
          </p:cNvPicPr>
          <p:nvPr/>
        </p:nvPicPr>
        <p:blipFill>
          <a:blip r:embed="rId2"/>
          <a:stretch>
            <a:fillRect/>
          </a:stretch>
        </p:blipFill>
        <p:spPr>
          <a:xfrm>
            <a:off x="6203222" y="9148763"/>
            <a:ext cx="504770" cy="523875"/>
          </a:xfrm>
          <a:prstGeom prst="rect">
            <a:avLst/>
          </a:prstGeom>
        </p:spPr>
      </p:pic>
      <p:sp>
        <p:nvSpPr>
          <p:cNvPr id="11" name="Title 1">
            <a:extLst>
              <a:ext uri="{FF2B5EF4-FFF2-40B4-BE49-F238E27FC236}">
                <a16:creationId xmlns:a16="http://schemas.microsoft.com/office/drawing/2014/main" id="{BA7983F3-59AC-4A95-BDAF-5D57A2450899}"/>
              </a:ext>
            </a:extLst>
          </p:cNvPr>
          <p:cNvSpPr>
            <a:spLocks noGrp="1"/>
          </p:cNvSpPr>
          <p:nvPr>
            <p:ph type="title"/>
          </p:nvPr>
        </p:nvSpPr>
        <p:spPr>
          <a:xfrm>
            <a:off x="287138" y="1208584"/>
            <a:ext cx="5915025" cy="504368"/>
          </a:xfrm>
        </p:spPr>
        <p:txBody>
          <a:bodyPr>
            <a:normAutofit fontScale="90000"/>
          </a:bodyPr>
          <a:lstStyle/>
          <a:p>
            <a:r>
              <a:rPr lang="en-GB" b="1" i="1" dirty="0">
                <a:latin typeface="+mn-lt"/>
              </a:rPr>
              <a:t>Pros and cons</a:t>
            </a:r>
          </a:p>
        </p:txBody>
      </p:sp>
      <p:sp>
        <p:nvSpPr>
          <p:cNvPr id="12" name="Rectangle 11">
            <a:extLst>
              <a:ext uri="{FF2B5EF4-FFF2-40B4-BE49-F238E27FC236}">
                <a16:creationId xmlns:a16="http://schemas.microsoft.com/office/drawing/2014/main" id="{EE0F420B-6713-BB17-9B1B-5F2831C2E279}"/>
              </a:ext>
            </a:extLst>
          </p:cNvPr>
          <p:cNvSpPr/>
          <p:nvPr/>
        </p:nvSpPr>
        <p:spPr>
          <a:xfrm>
            <a:off x="287138" y="1980915"/>
            <a:ext cx="6273323" cy="330352"/>
          </a:xfrm>
          <a:prstGeom prst="rect">
            <a:avLst/>
          </a:prstGeom>
          <a:solidFill>
            <a:srgbClr val="C3D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i="1" dirty="0">
                <a:solidFill>
                  <a:schemeClr val="tx1"/>
                </a:solidFill>
              </a:rPr>
              <a:t>In pairs, consider the pros and cons of at least one type of audio-visual support</a:t>
            </a:r>
          </a:p>
        </p:txBody>
      </p:sp>
      <p:graphicFrame>
        <p:nvGraphicFramePr>
          <p:cNvPr id="13" name="Table 4">
            <a:extLst>
              <a:ext uri="{FF2B5EF4-FFF2-40B4-BE49-F238E27FC236}">
                <a16:creationId xmlns:a16="http://schemas.microsoft.com/office/drawing/2014/main" id="{F23C266B-49DA-DFA9-7FF5-9DE8532B962C}"/>
              </a:ext>
            </a:extLst>
          </p:cNvPr>
          <p:cNvGraphicFramePr>
            <a:graphicFrameLocks noGrp="1"/>
          </p:cNvGraphicFramePr>
          <p:nvPr>
            <p:extLst>
              <p:ext uri="{D42A27DB-BD31-4B8C-83A1-F6EECF244321}">
                <p14:modId xmlns:p14="http://schemas.microsoft.com/office/powerpoint/2010/main" val="102661052"/>
              </p:ext>
            </p:extLst>
          </p:nvPr>
        </p:nvGraphicFramePr>
        <p:xfrm>
          <a:off x="299094" y="2717801"/>
          <a:ext cx="2039254" cy="5832647"/>
        </p:xfrm>
        <a:graphic>
          <a:graphicData uri="http://schemas.openxmlformats.org/drawingml/2006/table">
            <a:tbl>
              <a:tblPr firstRow="1" bandRow="1">
                <a:tableStyleId>{5C22544A-7EE6-4342-B048-85BDC9FD1C3A}</a:tableStyleId>
              </a:tblPr>
              <a:tblGrid>
                <a:gridCol w="1019627">
                  <a:extLst>
                    <a:ext uri="{9D8B030D-6E8A-4147-A177-3AD203B41FA5}">
                      <a16:colId xmlns:a16="http://schemas.microsoft.com/office/drawing/2014/main" val="3013518254"/>
                    </a:ext>
                  </a:extLst>
                </a:gridCol>
                <a:gridCol w="1019627">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Graphs/Charts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14" name="Table 13">
            <a:extLst>
              <a:ext uri="{FF2B5EF4-FFF2-40B4-BE49-F238E27FC236}">
                <a16:creationId xmlns:a16="http://schemas.microsoft.com/office/drawing/2014/main" id="{FDBF1A69-C2D2-3054-63F6-0A17556652C4}"/>
              </a:ext>
            </a:extLst>
          </p:cNvPr>
          <p:cNvGraphicFramePr>
            <a:graphicFrameLocks noGrp="1"/>
          </p:cNvGraphicFramePr>
          <p:nvPr>
            <p:extLst>
              <p:ext uri="{D42A27DB-BD31-4B8C-83A1-F6EECF244321}">
                <p14:modId xmlns:p14="http://schemas.microsoft.com/office/powerpoint/2010/main" val="1980480168"/>
              </p:ext>
            </p:extLst>
          </p:nvPr>
        </p:nvGraphicFramePr>
        <p:xfrm>
          <a:off x="2431041" y="2717801"/>
          <a:ext cx="2025000" cy="5832647"/>
        </p:xfrm>
        <a:graphic>
          <a:graphicData uri="http://schemas.openxmlformats.org/drawingml/2006/table">
            <a:tbl>
              <a:tblPr firstRow="1" bandRow="1">
                <a:tableStyleId>{5C22544A-7EE6-4342-B048-85BDC9FD1C3A}</a:tableStyleId>
              </a:tblPr>
              <a:tblGrid>
                <a:gridCol w="1012500">
                  <a:extLst>
                    <a:ext uri="{9D8B030D-6E8A-4147-A177-3AD203B41FA5}">
                      <a16:colId xmlns:a16="http://schemas.microsoft.com/office/drawing/2014/main" val="3013518254"/>
                    </a:ext>
                  </a:extLst>
                </a:gridCol>
                <a:gridCol w="1012500">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Demonstrations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15" name="Table 14">
            <a:extLst>
              <a:ext uri="{FF2B5EF4-FFF2-40B4-BE49-F238E27FC236}">
                <a16:creationId xmlns:a16="http://schemas.microsoft.com/office/drawing/2014/main" id="{D45FEE75-B720-7619-C157-2FEE23D95810}"/>
              </a:ext>
            </a:extLst>
          </p:cNvPr>
          <p:cNvGraphicFramePr>
            <a:graphicFrameLocks noGrp="1"/>
          </p:cNvGraphicFramePr>
          <p:nvPr>
            <p:extLst>
              <p:ext uri="{D42A27DB-BD31-4B8C-83A1-F6EECF244321}">
                <p14:modId xmlns:p14="http://schemas.microsoft.com/office/powerpoint/2010/main" val="3365496036"/>
              </p:ext>
            </p:extLst>
          </p:nvPr>
        </p:nvGraphicFramePr>
        <p:xfrm>
          <a:off x="4571342" y="2717801"/>
          <a:ext cx="2025000" cy="5832647"/>
        </p:xfrm>
        <a:graphic>
          <a:graphicData uri="http://schemas.openxmlformats.org/drawingml/2006/table">
            <a:tbl>
              <a:tblPr firstRow="1" bandRow="1">
                <a:tableStyleId>{5C22544A-7EE6-4342-B048-85BDC9FD1C3A}</a:tableStyleId>
              </a:tblPr>
              <a:tblGrid>
                <a:gridCol w="1012500">
                  <a:extLst>
                    <a:ext uri="{9D8B030D-6E8A-4147-A177-3AD203B41FA5}">
                      <a16:colId xmlns:a16="http://schemas.microsoft.com/office/drawing/2014/main" val="3013518254"/>
                    </a:ext>
                  </a:extLst>
                </a:gridCol>
                <a:gridCol w="1012500">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Animations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spTree>
    <p:extLst>
      <p:ext uri="{BB962C8B-B14F-4D97-AF65-F5344CB8AC3E}">
        <p14:creationId xmlns:p14="http://schemas.microsoft.com/office/powerpoint/2010/main" val="18100549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556792" y="9181402"/>
            <a:ext cx="3168352"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32</a:t>
            </a:fld>
            <a:endParaRPr lang="en-GB"/>
          </a:p>
        </p:txBody>
      </p:sp>
      <p:pic>
        <p:nvPicPr>
          <p:cNvPr id="2" name="Picture 1">
            <a:extLst>
              <a:ext uri="{FF2B5EF4-FFF2-40B4-BE49-F238E27FC236}">
                <a16:creationId xmlns:a16="http://schemas.microsoft.com/office/drawing/2014/main" id="{B671E918-4200-4FD8-D987-A39D9BBE64C1}"/>
              </a:ext>
            </a:extLst>
          </p:cNvPr>
          <p:cNvPicPr>
            <a:picLocks noChangeAspect="1"/>
          </p:cNvPicPr>
          <p:nvPr/>
        </p:nvPicPr>
        <p:blipFill>
          <a:blip r:embed="rId2"/>
          <a:stretch>
            <a:fillRect/>
          </a:stretch>
        </p:blipFill>
        <p:spPr>
          <a:xfrm>
            <a:off x="6203222" y="9148763"/>
            <a:ext cx="504770" cy="523875"/>
          </a:xfrm>
          <a:prstGeom prst="rect">
            <a:avLst/>
          </a:prstGeom>
        </p:spPr>
      </p:pic>
      <p:sp>
        <p:nvSpPr>
          <p:cNvPr id="11" name="Title 1">
            <a:extLst>
              <a:ext uri="{FF2B5EF4-FFF2-40B4-BE49-F238E27FC236}">
                <a16:creationId xmlns:a16="http://schemas.microsoft.com/office/drawing/2014/main" id="{BA7983F3-59AC-4A95-BDAF-5D57A2450899}"/>
              </a:ext>
            </a:extLst>
          </p:cNvPr>
          <p:cNvSpPr>
            <a:spLocks noGrp="1"/>
          </p:cNvSpPr>
          <p:nvPr>
            <p:ph type="title"/>
          </p:nvPr>
        </p:nvSpPr>
        <p:spPr>
          <a:xfrm>
            <a:off x="287138" y="1208584"/>
            <a:ext cx="5915025" cy="504368"/>
          </a:xfrm>
        </p:spPr>
        <p:txBody>
          <a:bodyPr>
            <a:normAutofit fontScale="90000"/>
          </a:bodyPr>
          <a:lstStyle/>
          <a:p>
            <a:r>
              <a:rPr lang="en-GB" b="1" i="1" dirty="0">
                <a:latin typeface="+mn-lt"/>
              </a:rPr>
              <a:t>Pros and cons</a:t>
            </a:r>
          </a:p>
        </p:txBody>
      </p:sp>
      <p:sp>
        <p:nvSpPr>
          <p:cNvPr id="12" name="Rectangle 11">
            <a:extLst>
              <a:ext uri="{FF2B5EF4-FFF2-40B4-BE49-F238E27FC236}">
                <a16:creationId xmlns:a16="http://schemas.microsoft.com/office/drawing/2014/main" id="{EE0F420B-6713-BB17-9B1B-5F2831C2E279}"/>
              </a:ext>
            </a:extLst>
          </p:cNvPr>
          <p:cNvSpPr/>
          <p:nvPr/>
        </p:nvSpPr>
        <p:spPr>
          <a:xfrm>
            <a:off x="287138" y="1980915"/>
            <a:ext cx="6273323" cy="330352"/>
          </a:xfrm>
          <a:prstGeom prst="rect">
            <a:avLst/>
          </a:prstGeom>
          <a:solidFill>
            <a:srgbClr val="C3D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i="1" dirty="0">
                <a:solidFill>
                  <a:schemeClr val="tx1"/>
                </a:solidFill>
              </a:rPr>
              <a:t>In pairs, consider the pros and cons of at least one type of audio-visual support</a:t>
            </a:r>
          </a:p>
        </p:txBody>
      </p:sp>
      <p:graphicFrame>
        <p:nvGraphicFramePr>
          <p:cNvPr id="13" name="Table 4">
            <a:extLst>
              <a:ext uri="{FF2B5EF4-FFF2-40B4-BE49-F238E27FC236}">
                <a16:creationId xmlns:a16="http://schemas.microsoft.com/office/drawing/2014/main" id="{F23C266B-49DA-DFA9-7FF5-9DE8532B962C}"/>
              </a:ext>
            </a:extLst>
          </p:cNvPr>
          <p:cNvGraphicFramePr>
            <a:graphicFrameLocks noGrp="1"/>
          </p:cNvGraphicFramePr>
          <p:nvPr>
            <p:extLst>
              <p:ext uri="{D42A27DB-BD31-4B8C-83A1-F6EECF244321}">
                <p14:modId xmlns:p14="http://schemas.microsoft.com/office/powerpoint/2010/main" val="906269930"/>
              </p:ext>
            </p:extLst>
          </p:nvPr>
        </p:nvGraphicFramePr>
        <p:xfrm>
          <a:off x="299094" y="2717801"/>
          <a:ext cx="2039254" cy="5832647"/>
        </p:xfrm>
        <a:graphic>
          <a:graphicData uri="http://schemas.openxmlformats.org/drawingml/2006/table">
            <a:tbl>
              <a:tblPr firstRow="1" bandRow="1">
                <a:tableStyleId>{5C22544A-7EE6-4342-B048-85BDC9FD1C3A}</a:tableStyleId>
              </a:tblPr>
              <a:tblGrid>
                <a:gridCol w="1019627">
                  <a:extLst>
                    <a:ext uri="{9D8B030D-6E8A-4147-A177-3AD203B41FA5}">
                      <a16:colId xmlns:a16="http://schemas.microsoft.com/office/drawing/2014/main" val="3013518254"/>
                    </a:ext>
                  </a:extLst>
                </a:gridCol>
                <a:gridCol w="1019627">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Objects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14" name="Table 13">
            <a:extLst>
              <a:ext uri="{FF2B5EF4-FFF2-40B4-BE49-F238E27FC236}">
                <a16:creationId xmlns:a16="http://schemas.microsoft.com/office/drawing/2014/main" id="{FDBF1A69-C2D2-3054-63F6-0A17556652C4}"/>
              </a:ext>
            </a:extLst>
          </p:cNvPr>
          <p:cNvGraphicFramePr>
            <a:graphicFrameLocks noGrp="1"/>
          </p:cNvGraphicFramePr>
          <p:nvPr>
            <p:extLst>
              <p:ext uri="{D42A27DB-BD31-4B8C-83A1-F6EECF244321}">
                <p14:modId xmlns:p14="http://schemas.microsoft.com/office/powerpoint/2010/main" val="4102394804"/>
              </p:ext>
            </p:extLst>
          </p:nvPr>
        </p:nvGraphicFramePr>
        <p:xfrm>
          <a:off x="2431041" y="2717801"/>
          <a:ext cx="2025000" cy="5832647"/>
        </p:xfrm>
        <a:graphic>
          <a:graphicData uri="http://schemas.openxmlformats.org/drawingml/2006/table">
            <a:tbl>
              <a:tblPr firstRow="1" bandRow="1">
                <a:tableStyleId>{5C22544A-7EE6-4342-B048-85BDC9FD1C3A}</a:tableStyleId>
              </a:tblPr>
              <a:tblGrid>
                <a:gridCol w="1012500">
                  <a:extLst>
                    <a:ext uri="{9D8B030D-6E8A-4147-A177-3AD203B41FA5}">
                      <a16:colId xmlns:a16="http://schemas.microsoft.com/office/drawing/2014/main" val="3013518254"/>
                    </a:ext>
                  </a:extLst>
                </a:gridCol>
                <a:gridCol w="1012500">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PowerPoint Slides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15" name="Table 14">
            <a:extLst>
              <a:ext uri="{FF2B5EF4-FFF2-40B4-BE49-F238E27FC236}">
                <a16:creationId xmlns:a16="http://schemas.microsoft.com/office/drawing/2014/main" id="{D45FEE75-B720-7619-C157-2FEE23D95810}"/>
              </a:ext>
            </a:extLst>
          </p:cNvPr>
          <p:cNvGraphicFramePr>
            <a:graphicFrameLocks noGrp="1"/>
          </p:cNvGraphicFramePr>
          <p:nvPr>
            <p:extLst>
              <p:ext uri="{D42A27DB-BD31-4B8C-83A1-F6EECF244321}">
                <p14:modId xmlns:p14="http://schemas.microsoft.com/office/powerpoint/2010/main" val="3261141527"/>
              </p:ext>
            </p:extLst>
          </p:nvPr>
        </p:nvGraphicFramePr>
        <p:xfrm>
          <a:off x="4571342" y="2717801"/>
          <a:ext cx="2025000" cy="5832647"/>
        </p:xfrm>
        <a:graphic>
          <a:graphicData uri="http://schemas.openxmlformats.org/drawingml/2006/table">
            <a:tbl>
              <a:tblPr firstRow="1" bandRow="1">
                <a:tableStyleId>{5C22544A-7EE6-4342-B048-85BDC9FD1C3A}</a:tableStyleId>
              </a:tblPr>
              <a:tblGrid>
                <a:gridCol w="1012500">
                  <a:extLst>
                    <a:ext uri="{9D8B030D-6E8A-4147-A177-3AD203B41FA5}">
                      <a16:colId xmlns:a16="http://schemas.microsoft.com/office/drawing/2014/main" val="3013518254"/>
                    </a:ext>
                  </a:extLst>
                </a:gridCol>
                <a:gridCol w="1012500">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Images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p>
                      <a:endParaRPr lang="en-GB" sz="1000"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spTree>
    <p:extLst>
      <p:ext uri="{BB962C8B-B14F-4D97-AF65-F5344CB8AC3E}">
        <p14:creationId xmlns:p14="http://schemas.microsoft.com/office/powerpoint/2010/main" val="25413987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808822" y="9181402"/>
            <a:ext cx="298833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33</a:t>
            </a:fld>
            <a:endParaRPr lang="en-GB"/>
          </a:p>
        </p:txBody>
      </p:sp>
      <p:pic>
        <p:nvPicPr>
          <p:cNvPr id="2" name="Picture 1">
            <a:extLst>
              <a:ext uri="{FF2B5EF4-FFF2-40B4-BE49-F238E27FC236}">
                <a16:creationId xmlns:a16="http://schemas.microsoft.com/office/drawing/2014/main" id="{B671E918-4200-4FD8-D987-A39D9BBE64C1}"/>
              </a:ext>
            </a:extLst>
          </p:cNvPr>
          <p:cNvPicPr>
            <a:picLocks noGrp="1" noRot="1" noChangeAspect="1" noMove="1" noResize="1" noEditPoints="1" noAdjustHandles="1" noChangeArrowheads="1" noChangeShapeType="1" noCrop="1"/>
          </p:cNvPicPr>
          <p:nvPr/>
        </p:nvPicPr>
        <p:blipFill>
          <a:blip r:embed="rId2"/>
          <a:stretch>
            <a:fillRect/>
          </a:stretch>
        </p:blipFill>
        <p:spPr>
          <a:xfrm>
            <a:off x="6203222" y="9148763"/>
            <a:ext cx="504770" cy="523875"/>
          </a:xfrm>
          <a:prstGeom prst="rect">
            <a:avLst/>
          </a:prstGeom>
        </p:spPr>
      </p:pic>
      <p:sp>
        <p:nvSpPr>
          <p:cNvPr id="8" name="Title 1">
            <a:extLst>
              <a:ext uri="{FF2B5EF4-FFF2-40B4-BE49-F238E27FC236}">
                <a16:creationId xmlns:a16="http://schemas.microsoft.com/office/drawing/2014/main" id="{E4B661C7-45A1-62F5-7831-B4A45ACF9489}"/>
              </a:ext>
            </a:extLst>
          </p:cNvPr>
          <p:cNvSpPr>
            <a:spLocks noGrp="1"/>
          </p:cNvSpPr>
          <p:nvPr>
            <p:ph type="title"/>
          </p:nvPr>
        </p:nvSpPr>
        <p:spPr>
          <a:xfrm>
            <a:off x="288197" y="1208584"/>
            <a:ext cx="5915025" cy="678341"/>
          </a:xfrm>
        </p:spPr>
        <p:txBody>
          <a:bodyPr/>
          <a:lstStyle/>
          <a:p>
            <a:r>
              <a:rPr lang="en-GB" b="1" i="1" dirty="0">
                <a:latin typeface="+mn-lt"/>
              </a:rPr>
              <a:t>Practice planning</a:t>
            </a:r>
          </a:p>
        </p:txBody>
      </p:sp>
      <p:sp>
        <p:nvSpPr>
          <p:cNvPr id="9" name="Rectangle 8">
            <a:extLst>
              <a:ext uri="{FF2B5EF4-FFF2-40B4-BE49-F238E27FC236}">
                <a16:creationId xmlns:a16="http://schemas.microsoft.com/office/drawing/2014/main" id="{E4DC5490-856C-F4CC-4DE2-CD2B6BAED9C3}"/>
              </a:ext>
            </a:extLst>
          </p:cNvPr>
          <p:cNvSpPr/>
          <p:nvPr/>
        </p:nvSpPr>
        <p:spPr>
          <a:xfrm>
            <a:off x="288197" y="1886925"/>
            <a:ext cx="6291108" cy="486696"/>
          </a:xfrm>
          <a:prstGeom prst="rect">
            <a:avLst/>
          </a:prstGeom>
          <a:solidFill>
            <a:srgbClr val="FDD3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b="1" i="1" dirty="0">
                <a:solidFill>
                  <a:sysClr val="windowText" lastClr="000000"/>
                </a:solidFill>
              </a:rPr>
              <a:t>Plan your use of audio/visual material for your own personal interest talk. </a:t>
            </a:r>
          </a:p>
        </p:txBody>
      </p:sp>
      <p:sp>
        <p:nvSpPr>
          <p:cNvPr id="10" name="Rectangle 9">
            <a:extLst>
              <a:ext uri="{FF2B5EF4-FFF2-40B4-BE49-F238E27FC236}">
                <a16:creationId xmlns:a16="http://schemas.microsoft.com/office/drawing/2014/main" id="{0BF0D0F6-B199-E79E-8D46-455108E7FF73}"/>
              </a:ext>
            </a:extLst>
          </p:cNvPr>
          <p:cNvSpPr/>
          <p:nvPr/>
        </p:nvSpPr>
        <p:spPr>
          <a:xfrm>
            <a:off x="288197" y="2462112"/>
            <a:ext cx="1976541" cy="6232594"/>
          </a:xfrm>
          <a:prstGeom prst="rect">
            <a:avLst/>
          </a:prstGeom>
          <a:solidFill>
            <a:srgbClr val="F58B1D">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i="1" dirty="0">
                <a:solidFill>
                  <a:schemeClr val="tx1"/>
                </a:solidFill>
              </a:rPr>
              <a:t>Type 1:	</a:t>
            </a:r>
          </a:p>
        </p:txBody>
      </p:sp>
      <p:sp>
        <p:nvSpPr>
          <p:cNvPr id="16" name="Rectangle 15">
            <a:extLst>
              <a:ext uri="{FF2B5EF4-FFF2-40B4-BE49-F238E27FC236}">
                <a16:creationId xmlns:a16="http://schemas.microsoft.com/office/drawing/2014/main" id="{225E9021-F245-ADDD-48FD-0D548F73D449}"/>
              </a:ext>
            </a:extLst>
          </p:cNvPr>
          <p:cNvSpPr/>
          <p:nvPr/>
        </p:nvSpPr>
        <p:spPr>
          <a:xfrm>
            <a:off x="2450232" y="2462112"/>
            <a:ext cx="1976540" cy="6232594"/>
          </a:xfrm>
          <a:prstGeom prst="rect">
            <a:avLst/>
          </a:prstGeom>
          <a:solidFill>
            <a:srgbClr val="C3D821">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i="1" dirty="0">
                <a:solidFill>
                  <a:schemeClr val="tx1"/>
                </a:solidFill>
              </a:rPr>
              <a:t>Type 2:</a:t>
            </a:r>
          </a:p>
        </p:txBody>
      </p:sp>
      <p:sp>
        <p:nvSpPr>
          <p:cNvPr id="17" name="Rectangle 16">
            <a:extLst>
              <a:ext uri="{FF2B5EF4-FFF2-40B4-BE49-F238E27FC236}">
                <a16:creationId xmlns:a16="http://schemas.microsoft.com/office/drawing/2014/main" id="{D90A1C47-F7B5-89FF-EC58-D864935364AB}"/>
              </a:ext>
            </a:extLst>
          </p:cNvPr>
          <p:cNvSpPr/>
          <p:nvPr/>
        </p:nvSpPr>
        <p:spPr>
          <a:xfrm>
            <a:off x="4612266" y="2462112"/>
            <a:ext cx="1967039" cy="6232594"/>
          </a:xfrm>
          <a:prstGeom prst="rect">
            <a:avLst/>
          </a:prstGeom>
          <a:solidFill>
            <a:srgbClr val="FBD10C">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i="1" dirty="0">
                <a:solidFill>
                  <a:schemeClr val="tx1"/>
                </a:solidFill>
              </a:rPr>
              <a:t>Type 3:</a:t>
            </a:r>
          </a:p>
        </p:txBody>
      </p:sp>
    </p:spTree>
    <p:extLst>
      <p:ext uri="{BB962C8B-B14F-4D97-AF65-F5344CB8AC3E}">
        <p14:creationId xmlns:p14="http://schemas.microsoft.com/office/powerpoint/2010/main" val="26568252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808822" y="9181402"/>
            <a:ext cx="298833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34</a:t>
            </a:fld>
            <a:endParaRPr lang="en-GB"/>
          </a:p>
        </p:txBody>
      </p:sp>
      <p:pic>
        <p:nvPicPr>
          <p:cNvPr id="2" name="Picture 1">
            <a:extLst>
              <a:ext uri="{FF2B5EF4-FFF2-40B4-BE49-F238E27FC236}">
                <a16:creationId xmlns:a16="http://schemas.microsoft.com/office/drawing/2014/main" id="{3CBA71D3-8EE0-0D8D-C6FD-8877C74336E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61186" y="9129464"/>
            <a:ext cx="486743" cy="527403"/>
          </a:xfrm>
          <a:prstGeom prst="rect">
            <a:avLst/>
          </a:prstGeom>
        </p:spPr>
      </p:pic>
      <p:sp>
        <p:nvSpPr>
          <p:cNvPr id="6" name="Title 1">
            <a:extLst>
              <a:ext uri="{FF2B5EF4-FFF2-40B4-BE49-F238E27FC236}">
                <a16:creationId xmlns:a16="http://schemas.microsoft.com/office/drawing/2014/main" id="{BF8C8EF7-1BA2-537C-10C0-E52E7115CB72}"/>
              </a:ext>
            </a:extLst>
          </p:cNvPr>
          <p:cNvSpPr>
            <a:spLocks noGrp="1"/>
          </p:cNvSpPr>
          <p:nvPr>
            <p:ph type="title"/>
          </p:nvPr>
        </p:nvSpPr>
        <p:spPr>
          <a:xfrm>
            <a:off x="272232" y="1033071"/>
            <a:ext cx="5915025" cy="552174"/>
          </a:xfrm>
        </p:spPr>
        <p:txBody>
          <a:bodyPr/>
          <a:lstStyle/>
          <a:p>
            <a:r>
              <a:rPr lang="en-GB" b="1" i="1" dirty="0">
                <a:latin typeface="+mn-lt"/>
              </a:rPr>
              <a:t>Managing time</a:t>
            </a:r>
          </a:p>
        </p:txBody>
      </p:sp>
      <p:graphicFrame>
        <p:nvGraphicFramePr>
          <p:cNvPr id="7" name="Table 6">
            <a:extLst>
              <a:ext uri="{FF2B5EF4-FFF2-40B4-BE49-F238E27FC236}">
                <a16:creationId xmlns:a16="http://schemas.microsoft.com/office/drawing/2014/main" id="{31998863-0B95-8784-3928-B06170C1466F}"/>
              </a:ext>
            </a:extLst>
          </p:cNvPr>
          <p:cNvGraphicFramePr>
            <a:graphicFrameLocks noGrp="1"/>
          </p:cNvGraphicFramePr>
          <p:nvPr/>
        </p:nvGraphicFramePr>
        <p:xfrm>
          <a:off x="225881" y="1585245"/>
          <a:ext cx="6440434" cy="1838305"/>
        </p:xfrm>
        <a:graphic>
          <a:graphicData uri="http://schemas.openxmlformats.org/drawingml/2006/table">
            <a:tbl>
              <a:tblPr firstRow="1" bandRow="1">
                <a:tableStyleId>{5940675A-B579-460E-94D1-54222C63F5DA}</a:tableStyleId>
              </a:tblPr>
              <a:tblGrid>
                <a:gridCol w="1168848">
                  <a:extLst>
                    <a:ext uri="{9D8B030D-6E8A-4147-A177-3AD203B41FA5}">
                      <a16:colId xmlns:a16="http://schemas.microsoft.com/office/drawing/2014/main" val="1844697676"/>
                    </a:ext>
                  </a:extLst>
                </a:gridCol>
                <a:gridCol w="2635793">
                  <a:extLst>
                    <a:ext uri="{9D8B030D-6E8A-4147-A177-3AD203B41FA5}">
                      <a16:colId xmlns:a16="http://schemas.microsoft.com/office/drawing/2014/main" val="2542287261"/>
                    </a:ext>
                  </a:extLst>
                </a:gridCol>
                <a:gridCol w="2635793">
                  <a:extLst>
                    <a:ext uri="{9D8B030D-6E8A-4147-A177-3AD203B41FA5}">
                      <a16:colId xmlns:a16="http://schemas.microsoft.com/office/drawing/2014/main" val="2015642212"/>
                    </a:ext>
                  </a:extLst>
                </a:gridCol>
              </a:tblGrid>
              <a:tr h="192021">
                <a:tc>
                  <a:txBody>
                    <a:bodyPr/>
                    <a:lstStyle/>
                    <a:p>
                      <a:pPr algn="ctr"/>
                      <a:r>
                        <a:rPr lang="en-GB" sz="1100" b="1" i="1" dirty="0"/>
                        <a:t>Time</a:t>
                      </a:r>
                    </a:p>
                  </a:txBody>
                  <a:tcPr/>
                </a:tc>
                <a:tc>
                  <a:txBody>
                    <a:bodyPr/>
                    <a:lstStyle/>
                    <a:p>
                      <a:pPr algn="ctr"/>
                      <a:r>
                        <a:rPr lang="en-GB" sz="1100" b="1" i="1" dirty="0"/>
                        <a:t>Activity</a:t>
                      </a:r>
                    </a:p>
                  </a:txBody>
                  <a:tcPr/>
                </a:tc>
                <a:tc>
                  <a:txBody>
                    <a:bodyPr/>
                    <a:lstStyle/>
                    <a:p>
                      <a:pPr algn="ctr"/>
                      <a:r>
                        <a:rPr lang="en-GB" sz="1100" b="1" i="1" dirty="0"/>
                        <a:t>Success?</a:t>
                      </a:r>
                    </a:p>
                  </a:txBody>
                  <a:tcPr/>
                </a:tc>
                <a:extLst>
                  <a:ext uri="{0D108BD9-81ED-4DB2-BD59-A6C34878D82A}">
                    <a16:rowId xmlns:a16="http://schemas.microsoft.com/office/drawing/2014/main" val="3118919399"/>
                  </a:ext>
                </a:extLst>
              </a:tr>
              <a:tr h="192021">
                <a:tc>
                  <a:txBody>
                    <a:bodyPr/>
                    <a:lstStyle/>
                    <a:p>
                      <a:r>
                        <a:rPr lang="en-GB" sz="1100" dirty="0"/>
                        <a:t>30 seconds</a:t>
                      </a:r>
                    </a:p>
                  </a:txBody>
                  <a:tcPr/>
                </a:tc>
                <a:tc>
                  <a:txBody>
                    <a:bodyPr/>
                    <a:lstStyle/>
                    <a:p>
                      <a:endParaRPr lang="en-GB" sz="1100" dirty="0"/>
                    </a:p>
                  </a:txBody>
                  <a:tcPr/>
                </a:tc>
                <a:tc>
                  <a:txBody>
                    <a:bodyPr/>
                    <a:lstStyle/>
                    <a:p>
                      <a:endParaRPr lang="en-GB" sz="1100" dirty="0"/>
                    </a:p>
                  </a:txBody>
                  <a:tcPr/>
                </a:tc>
                <a:extLst>
                  <a:ext uri="{0D108BD9-81ED-4DB2-BD59-A6C34878D82A}">
                    <a16:rowId xmlns:a16="http://schemas.microsoft.com/office/drawing/2014/main" val="2250717668"/>
                  </a:ext>
                </a:extLst>
              </a:tr>
              <a:tr h="264029">
                <a:tc>
                  <a:txBody>
                    <a:bodyPr/>
                    <a:lstStyle/>
                    <a:p>
                      <a:r>
                        <a:rPr lang="en-GB" sz="1100" dirty="0"/>
                        <a:t>1 minute</a:t>
                      </a:r>
                    </a:p>
                  </a:txBody>
                  <a:tcPr/>
                </a:tc>
                <a:tc>
                  <a:txBody>
                    <a:bodyPr/>
                    <a:lstStyle/>
                    <a:p>
                      <a:endParaRPr lang="en-GB" sz="1100" dirty="0"/>
                    </a:p>
                  </a:txBody>
                  <a:tcPr/>
                </a:tc>
                <a:tc>
                  <a:txBody>
                    <a:bodyPr/>
                    <a:lstStyle/>
                    <a:p>
                      <a:endParaRPr lang="en-GB" sz="1100" dirty="0"/>
                    </a:p>
                  </a:txBody>
                  <a:tcPr/>
                </a:tc>
                <a:extLst>
                  <a:ext uri="{0D108BD9-81ED-4DB2-BD59-A6C34878D82A}">
                    <a16:rowId xmlns:a16="http://schemas.microsoft.com/office/drawing/2014/main" val="1078588641"/>
                  </a:ext>
                </a:extLst>
              </a:tr>
              <a:tr h="264029">
                <a:tc>
                  <a:txBody>
                    <a:bodyPr/>
                    <a:lstStyle/>
                    <a:p>
                      <a:r>
                        <a:rPr lang="en-GB" sz="1100" dirty="0"/>
                        <a:t>90 seconds</a:t>
                      </a:r>
                    </a:p>
                  </a:txBody>
                  <a:tcPr/>
                </a:tc>
                <a:tc>
                  <a:txBody>
                    <a:bodyPr/>
                    <a:lstStyle/>
                    <a:p>
                      <a:endParaRPr lang="en-GB" sz="1100" dirty="0"/>
                    </a:p>
                  </a:txBody>
                  <a:tcPr/>
                </a:tc>
                <a:tc>
                  <a:txBody>
                    <a:bodyPr/>
                    <a:lstStyle/>
                    <a:p>
                      <a:endParaRPr lang="en-GB" sz="1100" dirty="0"/>
                    </a:p>
                  </a:txBody>
                  <a:tcPr/>
                </a:tc>
                <a:extLst>
                  <a:ext uri="{0D108BD9-81ED-4DB2-BD59-A6C34878D82A}">
                    <a16:rowId xmlns:a16="http://schemas.microsoft.com/office/drawing/2014/main" val="839281855"/>
                  </a:ext>
                </a:extLst>
              </a:tr>
              <a:tr h="2640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t>2 minutes</a:t>
                      </a:r>
                      <a:endParaRPr lang="en-GB"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extLst>
                  <a:ext uri="{0D108BD9-81ED-4DB2-BD59-A6C34878D82A}">
                    <a16:rowId xmlns:a16="http://schemas.microsoft.com/office/drawing/2014/main" val="3231406385"/>
                  </a:ext>
                </a:extLst>
              </a:tr>
              <a:tr h="2640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t>5 minutes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extLst>
                  <a:ext uri="{0D108BD9-81ED-4DB2-BD59-A6C34878D82A}">
                    <a16:rowId xmlns:a16="http://schemas.microsoft.com/office/drawing/2014/main" val="2650287279"/>
                  </a:ext>
                </a:extLst>
              </a:tr>
              <a:tr h="2640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10 minutes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extLst>
                  <a:ext uri="{0D108BD9-81ED-4DB2-BD59-A6C34878D82A}">
                    <a16:rowId xmlns:a16="http://schemas.microsoft.com/office/drawing/2014/main" val="2732708654"/>
                  </a:ext>
                </a:extLst>
              </a:tr>
            </a:tbl>
          </a:graphicData>
        </a:graphic>
      </p:graphicFrame>
      <p:sp>
        <p:nvSpPr>
          <p:cNvPr id="8" name="Rectangle 7">
            <a:extLst>
              <a:ext uri="{FF2B5EF4-FFF2-40B4-BE49-F238E27FC236}">
                <a16:creationId xmlns:a16="http://schemas.microsoft.com/office/drawing/2014/main" id="{D7E26D32-B3F0-F6C4-4BB7-B33966D148AC}"/>
              </a:ext>
            </a:extLst>
          </p:cNvPr>
          <p:cNvSpPr/>
          <p:nvPr/>
        </p:nvSpPr>
        <p:spPr>
          <a:xfrm>
            <a:off x="186309" y="3656856"/>
            <a:ext cx="3337770" cy="3364307"/>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9" name="Table 36">
            <a:extLst>
              <a:ext uri="{FF2B5EF4-FFF2-40B4-BE49-F238E27FC236}">
                <a16:creationId xmlns:a16="http://schemas.microsoft.com/office/drawing/2014/main" id="{16F6DEA3-42A2-4736-9C72-3AACFC7E8DB8}"/>
              </a:ext>
            </a:extLst>
          </p:cNvPr>
          <p:cNvGraphicFramePr>
            <a:graphicFrameLocks noGrp="1"/>
          </p:cNvGraphicFramePr>
          <p:nvPr/>
        </p:nvGraphicFramePr>
        <p:xfrm>
          <a:off x="260648" y="3944888"/>
          <a:ext cx="3174942" cy="2995572"/>
        </p:xfrm>
        <a:graphic>
          <a:graphicData uri="http://schemas.openxmlformats.org/drawingml/2006/table">
            <a:tbl>
              <a:tblPr firstRow="1" bandRow="1">
                <a:tableStyleId>{5940675A-B579-460E-94D1-54222C63F5DA}</a:tableStyleId>
              </a:tblPr>
              <a:tblGrid>
                <a:gridCol w="529157">
                  <a:extLst>
                    <a:ext uri="{9D8B030D-6E8A-4147-A177-3AD203B41FA5}">
                      <a16:colId xmlns:a16="http://schemas.microsoft.com/office/drawing/2014/main" val="1173655207"/>
                    </a:ext>
                  </a:extLst>
                </a:gridCol>
                <a:gridCol w="529157">
                  <a:extLst>
                    <a:ext uri="{9D8B030D-6E8A-4147-A177-3AD203B41FA5}">
                      <a16:colId xmlns:a16="http://schemas.microsoft.com/office/drawing/2014/main" val="1788429558"/>
                    </a:ext>
                  </a:extLst>
                </a:gridCol>
                <a:gridCol w="529157">
                  <a:extLst>
                    <a:ext uri="{9D8B030D-6E8A-4147-A177-3AD203B41FA5}">
                      <a16:colId xmlns:a16="http://schemas.microsoft.com/office/drawing/2014/main" val="1677839157"/>
                    </a:ext>
                  </a:extLst>
                </a:gridCol>
                <a:gridCol w="529157">
                  <a:extLst>
                    <a:ext uri="{9D8B030D-6E8A-4147-A177-3AD203B41FA5}">
                      <a16:colId xmlns:a16="http://schemas.microsoft.com/office/drawing/2014/main" val="2992330141"/>
                    </a:ext>
                  </a:extLst>
                </a:gridCol>
                <a:gridCol w="529157">
                  <a:extLst>
                    <a:ext uri="{9D8B030D-6E8A-4147-A177-3AD203B41FA5}">
                      <a16:colId xmlns:a16="http://schemas.microsoft.com/office/drawing/2014/main" val="2621913123"/>
                    </a:ext>
                  </a:extLst>
                </a:gridCol>
                <a:gridCol w="529157">
                  <a:extLst>
                    <a:ext uri="{9D8B030D-6E8A-4147-A177-3AD203B41FA5}">
                      <a16:colId xmlns:a16="http://schemas.microsoft.com/office/drawing/2014/main" val="622078289"/>
                    </a:ext>
                  </a:extLst>
                </a:gridCol>
              </a:tblGrid>
              <a:tr h="499262">
                <a:tc>
                  <a:txBody>
                    <a:bodyPr/>
                    <a:lstStyle/>
                    <a:p>
                      <a:pPr algn="ctr"/>
                      <a:endParaRPr lang="en-GB" dirty="0"/>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endParaRPr lang="en-GB"/>
                    </a:p>
                  </a:txBody>
                  <a:tcPr anchor="ctr">
                    <a:lnT w="38100" cap="flat" cmpd="sng" algn="ctr">
                      <a:solidFill>
                        <a:schemeClr val="tx1"/>
                      </a:solidFill>
                      <a:prstDash val="solid"/>
                      <a:round/>
                      <a:headEnd type="none" w="med" len="med"/>
                      <a:tailEnd type="none" w="med" len="med"/>
                    </a:lnT>
                  </a:tcPr>
                </a:tc>
                <a:tc>
                  <a:txBody>
                    <a:bodyPr/>
                    <a:lstStyle/>
                    <a:p>
                      <a:pPr algn="ctr"/>
                      <a:r>
                        <a:rPr lang="en-GB" dirty="0"/>
                        <a:t>1</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endParaRPr lang="en-GB" dirty="0"/>
                    </a:p>
                  </a:txBody>
                  <a:tcPr anchor="ctr">
                    <a:lnT w="38100" cap="flat" cmpd="sng" algn="ctr">
                      <a:solidFill>
                        <a:schemeClr val="tx1"/>
                      </a:solidFill>
                      <a:prstDash val="solid"/>
                      <a:round/>
                      <a:headEnd type="none" w="med" len="med"/>
                      <a:tailEnd type="none" w="med" len="med"/>
                    </a:lnT>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4108285"/>
                  </a:ext>
                </a:extLst>
              </a:tr>
              <a:tr h="499262">
                <a:tc>
                  <a:txBody>
                    <a:bodyPr/>
                    <a:lstStyle/>
                    <a:p>
                      <a:pPr algn="ctr"/>
                      <a:endParaRPr lang="en-GB"/>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B w="38100" cap="flat" cmpd="sng" algn="ctr">
                      <a:solidFill>
                        <a:schemeClr val="tx1"/>
                      </a:solidFill>
                      <a:prstDash val="solid"/>
                      <a:round/>
                      <a:headEnd type="none" w="med" len="med"/>
                      <a:tailEnd type="none" w="med" len="med"/>
                    </a:lnB>
                  </a:tcPr>
                </a:tc>
                <a:tc>
                  <a:txBody>
                    <a:bodyPr/>
                    <a:lstStyle/>
                    <a:p>
                      <a:pPr algn="ctr"/>
                      <a:r>
                        <a:rPr lang="en-GB" dirty="0"/>
                        <a:t>6</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r>
                        <a:rPr lang="en-GB" dirty="0"/>
                        <a:t>2</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1</a:t>
                      </a:r>
                    </a:p>
                  </a:txBody>
                  <a:tcPr anchor="ctr">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92036925"/>
                  </a:ext>
                </a:extLst>
              </a:tr>
              <a:tr h="499262">
                <a:tc>
                  <a:txBody>
                    <a:bodyPr/>
                    <a:lstStyle/>
                    <a:p>
                      <a:pPr algn="ctr"/>
                      <a:endParaRPr lang="en-GB" dirty="0"/>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endParaRPr lang="en-GB" dirty="0"/>
                    </a:p>
                  </a:txBody>
                  <a:tcPr anchor="ctr">
                    <a:lnT w="38100" cap="flat" cmpd="sng" algn="ctr">
                      <a:solidFill>
                        <a:schemeClr val="tx1"/>
                      </a:solidFill>
                      <a:prstDash val="solid"/>
                      <a:round/>
                      <a:headEnd type="none" w="med" len="med"/>
                      <a:tailEnd type="none" w="med" len="med"/>
                    </a:lnT>
                  </a:tcPr>
                </a:tc>
                <a:tc>
                  <a:txBody>
                    <a:bodyPr/>
                    <a:lstStyle/>
                    <a:p>
                      <a:pPr algn="ctr"/>
                      <a:endParaRPr lang="en-GB"/>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4</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2</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496762005"/>
                  </a:ext>
                </a:extLst>
              </a:tr>
              <a:tr h="499262">
                <a:tc>
                  <a:txBody>
                    <a:bodyPr/>
                    <a:lstStyle/>
                    <a:p>
                      <a:pPr algn="ctr"/>
                      <a:endParaRPr lang="en-GB"/>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endParaRPr lang="en-GB"/>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5</a:t>
                      </a:r>
                    </a:p>
                  </a:txBody>
                  <a:tcPr anchor="ctr">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819095"/>
                  </a:ext>
                </a:extLst>
              </a:tr>
              <a:tr h="499262">
                <a:tc>
                  <a:txBody>
                    <a:bodyPr/>
                    <a:lstStyle/>
                    <a:p>
                      <a:pPr algn="ctr"/>
                      <a:endParaRPr lang="en-GB" dirty="0"/>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1</a:t>
                      </a:r>
                    </a:p>
                  </a:txBody>
                  <a:tcPr anchor="ctr">
                    <a:lnT w="38100" cap="flat" cmpd="sng" algn="ctr">
                      <a:solidFill>
                        <a:schemeClr val="tx1"/>
                      </a:solidFill>
                      <a:prstDash val="solid"/>
                      <a:round/>
                      <a:headEnd type="none" w="med" len="med"/>
                      <a:tailEnd type="none" w="med" len="med"/>
                    </a:lnT>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5</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2</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11727228"/>
                  </a:ext>
                </a:extLst>
              </a:tr>
              <a:tr h="499262">
                <a:tc>
                  <a:txBody>
                    <a:bodyPr/>
                    <a:lstStyle/>
                    <a:p>
                      <a:pPr algn="ctr"/>
                      <a:endParaRPr lang="en-GB"/>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B w="38100" cap="flat" cmpd="sng" algn="ctr">
                      <a:solidFill>
                        <a:schemeClr val="tx1"/>
                      </a:solidFill>
                      <a:prstDash val="solid"/>
                      <a:round/>
                      <a:headEnd type="none" w="med" len="med"/>
                      <a:tailEnd type="none" w="med" len="med"/>
                    </a:lnB>
                  </a:tcPr>
                </a:tc>
                <a:tc>
                  <a:txBody>
                    <a:bodyPr/>
                    <a:lstStyle/>
                    <a:p>
                      <a:pPr algn="ctr"/>
                      <a:r>
                        <a:rPr lang="en-GB" dirty="0"/>
                        <a:t>2</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r>
                        <a:rPr lang="en-GB" dirty="0"/>
                        <a:t>6</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4</a:t>
                      </a:r>
                    </a:p>
                  </a:txBody>
                  <a:tcPr anchor="ctr">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41451707"/>
                  </a:ext>
                </a:extLst>
              </a:tr>
            </a:tbl>
          </a:graphicData>
        </a:graphic>
      </p:graphicFrame>
      <p:sp>
        <p:nvSpPr>
          <p:cNvPr id="10" name="Rectangle 9">
            <a:extLst>
              <a:ext uri="{FF2B5EF4-FFF2-40B4-BE49-F238E27FC236}">
                <a16:creationId xmlns:a16="http://schemas.microsoft.com/office/drawing/2014/main" id="{1808EE7B-1D00-5E4A-D7EA-43663DA5E818}"/>
              </a:ext>
            </a:extLst>
          </p:cNvPr>
          <p:cNvSpPr/>
          <p:nvPr/>
        </p:nvSpPr>
        <p:spPr>
          <a:xfrm>
            <a:off x="186309" y="7093835"/>
            <a:ext cx="6483051" cy="1962957"/>
          </a:xfrm>
          <a:prstGeom prst="rect">
            <a:avLst/>
          </a:pr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100" dirty="0">
                <a:solidFill>
                  <a:schemeClr val="tx1">
                    <a:lumMod val="95000"/>
                    <a:lumOff val="5000"/>
                  </a:schemeClr>
                </a:solidFill>
              </a:rPr>
              <a:t>Learn any three of these phrases, in a language that is not your native one:</a:t>
            </a:r>
          </a:p>
        </p:txBody>
      </p:sp>
      <p:sp>
        <p:nvSpPr>
          <p:cNvPr id="11" name="TextBox 10">
            <a:extLst>
              <a:ext uri="{FF2B5EF4-FFF2-40B4-BE49-F238E27FC236}">
                <a16:creationId xmlns:a16="http://schemas.microsoft.com/office/drawing/2014/main" id="{7315F447-6494-5A00-2084-561A6F36694B}"/>
              </a:ext>
            </a:extLst>
          </p:cNvPr>
          <p:cNvSpPr txBox="1"/>
          <p:nvPr/>
        </p:nvSpPr>
        <p:spPr>
          <a:xfrm>
            <a:off x="183773" y="3650501"/>
            <a:ext cx="2952328" cy="307777"/>
          </a:xfrm>
          <a:prstGeom prst="rect">
            <a:avLst/>
          </a:prstGeom>
          <a:noFill/>
        </p:spPr>
        <p:txBody>
          <a:bodyPr wrap="square" rtlCol="0">
            <a:spAutoFit/>
          </a:bodyPr>
          <a:lstStyle/>
          <a:p>
            <a:r>
              <a:rPr lang="en-GB" sz="1400" b="1" i="1" dirty="0"/>
              <a:t>Sudoku Challenge:</a:t>
            </a:r>
          </a:p>
        </p:txBody>
      </p:sp>
      <p:sp>
        <p:nvSpPr>
          <p:cNvPr id="12" name="Rectangle 11">
            <a:extLst>
              <a:ext uri="{FF2B5EF4-FFF2-40B4-BE49-F238E27FC236}">
                <a16:creationId xmlns:a16="http://schemas.microsoft.com/office/drawing/2014/main" id="{17C5D797-55F9-0410-588D-2929DD92A238}"/>
              </a:ext>
            </a:extLst>
          </p:cNvPr>
          <p:cNvSpPr/>
          <p:nvPr/>
        </p:nvSpPr>
        <p:spPr>
          <a:xfrm>
            <a:off x="3845603" y="3663183"/>
            <a:ext cx="2808312" cy="3357979"/>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8AEC50BA-FFB2-9075-5101-805AEE53E954}"/>
              </a:ext>
            </a:extLst>
          </p:cNvPr>
          <p:cNvSpPr txBox="1"/>
          <p:nvPr/>
        </p:nvSpPr>
        <p:spPr>
          <a:xfrm>
            <a:off x="3845603" y="3900995"/>
            <a:ext cx="2376264" cy="1231106"/>
          </a:xfrm>
          <a:prstGeom prst="rect">
            <a:avLst/>
          </a:prstGeom>
          <a:noFill/>
        </p:spPr>
        <p:txBody>
          <a:bodyPr wrap="square" rtlCol="0">
            <a:spAutoFit/>
          </a:bodyPr>
          <a:lstStyle/>
          <a:p>
            <a:r>
              <a:rPr lang="en-GB" sz="1400" b="1" i="1" dirty="0"/>
              <a:t>Crack the code:</a:t>
            </a:r>
          </a:p>
          <a:p>
            <a:r>
              <a:rPr lang="en-GB" sz="1400" i="1" dirty="0">
                <a:solidFill>
                  <a:schemeClr val="tx1">
                    <a:lumMod val="95000"/>
                    <a:lumOff val="5000"/>
                  </a:schemeClr>
                </a:solidFill>
              </a:rPr>
              <a:t>Decode this message, with a key of 4:</a:t>
            </a:r>
          </a:p>
          <a:p>
            <a:endParaRPr lang="en-GB" sz="1400" i="1" dirty="0">
              <a:solidFill>
                <a:schemeClr val="tx1">
                  <a:lumMod val="95000"/>
                  <a:lumOff val="5000"/>
                </a:schemeClr>
              </a:solidFill>
            </a:endParaRPr>
          </a:p>
          <a:p>
            <a:pPr algn="ctr"/>
            <a:r>
              <a:rPr lang="en-GB" i="0" dirty="0">
                <a:solidFill>
                  <a:schemeClr val="tx1">
                    <a:lumMod val="95000"/>
                    <a:lumOff val="5000"/>
                  </a:schemeClr>
                </a:solidFill>
                <a:effectLst/>
              </a:rPr>
              <a:t>"</a:t>
            </a:r>
            <a:r>
              <a:rPr lang="en-GB" i="0" dirty="0" err="1">
                <a:solidFill>
                  <a:schemeClr val="tx1">
                    <a:lumMod val="95000"/>
                    <a:lumOff val="5000"/>
                  </a:schemeClr>
                </a:solidFill>
                <a:effectLst/>
              </a:rPr>
              <a:t>Pix</a:t>
            </a:r>
            <a:r>
              <a:rPr lang="en-GB" i="0" dirty="0">
                <a:solidFill>
                  <a:schemeClr val="tx1">
                    <a:lumMod val="95000"/>
                    <a:lumOff val="5000"/>
                  </a:schemeClr>
                </a:solidFill>
                <a:effectLst/>
              </a:rPr>
              <a:t> </a:t>
            </a:r>
            <a:r>
              <a:rPr lang="en-GB" i="0" dirty="0" err="1">
                <a:solidFill>
                  <a:schemeClr val="tx1">
                    <a:lumMod val="95000"/>
                    <a:lumOff val="5000"/>
                  </a:schemeClr>
                </a:solidFill>
                <a:effectLst/>
              </a:rPr>
              <a:t>xmqi</a:t>
            </a:r>
            <a:r>
              <a:rPr lang="en-GB" i="0" dirty="0">
                <a:solidFill>
                  <a:schemeClr val="tx1">
                    <a:lumMod val="95000"/>
                    <a:lumOff val="5000"/>
                  </a:schemeClr>
                </a:solidFill>
                <a:effectLst/>
              </a:rPr>
              <a:t> fi </a:t>
            </a:r>
            <a:r>
              <a:rPr lang="en-GB" i="0" dirty="0" err="1">
                <a:solidFill>
                  <a:schemeClr val="tx1">
                    <a:lumMod val="95000"/>
                    <a:lumOff val="5000"/>
                  </a:schemeClr>
                </a:solidFill>
                <a:effectLst/>
              </a:rPr>
              <a:t>csyv</a:t>
            </a:r>
            <a:r>
              <a:rPr lang="en-GB" i="0" dirty="0">
                <a:solidFill>
                  <a:schemeClr val="tx1">
                    <a:lumMod val="95000"/>
                    <a:lumOff val="5000"/>
                  </a:schemeClr>
                </a:solidFill>
                <a:effectLst/>
              </a:rPr>
              <a:t> </a:t>
            </a:r>
            <a:r>
              <a:rPr lang="en-GB" i="0" dirty="0" err="1">
                <a:solidFill>
                  <a:schemeClr val="tx1">
                    <a:lumMod val="95000"/>
                    <a:lumOff val="5000"/>
                  </a:schemeClr>
                </a:solidFill>
                <a:effectLst/>
              </a:rPr>
              <a:t>eppc</a:t>
            </a:r>
            <a:r>
              <a:rPr lang="en-GB" i="0" dirty="0">
                <a:solidFill>
                  <a:schemeClr val="tx1">
                    <a:lumMod val="95000"/>
                    <a:lumOff val="5000"/>
                  </a:schemeClr>
                </a:solidFill>
                <a:effectLst/>
              </a:rPr>
              <a:t>."</a:t>
            </a:r>
            <a:endParaRPr lang="en-GB" i="1" dirty="0">
              <a:solidFill>
                <a:schemeClr val="tx1">
                  <a:lumMod val="95000"/>
                  <a:lumOff val="5000"/>
                </a:schemeClr>
              </a:solidFill>
            </a:endParaRPr>
          </a:p>
        </p:txBody>
      </p:sp>
      <p:sp>
        <p:nvSpPr>
          <p:cNvPr id="14" name="TextBox 13">
            <a:extLst>
              <a:ext uri="{FF2B5EF4-FFF2-40B4-BE49-F238E27FC236}">
                <a16:creationId xmlns:a16="http://schemas.microsoft.com/office/drawing/2014/main" id="{25507DB2-991B-D0B1-C5D7-791B65618143}"/>
              </a:ext>
            </a:extLst>
          </p:cNvPr>
          <p:cNvSpPr txBox="1"/>
          <p:nvPr/>
        </p:nvSpPr>
        <p:spPr>
          <a:xfrm>
            <a:off x="3932191" y="6060090"/>
            <a:ext cx="2591065" cy="880369"/>
          </a:xfrm>
          <a:prstGeom prst="rect">
            <a:avLst/>
          </a:prstGeom>
          <a:noFill/>
        </p:spPr>
        <p:txBody>
          <a:bodyPr wrap="square" rtlCol="0">
            <a:spAutoFit/>
          </a:bodyPr>
          <a:lstStyle/>
          <a:p>
            <a:pPr algn="ctr">
              <a:lnSpc>
                <a:spcPct val="150000"/>
              </a:lnSpc>
            </a:pPr>
            <a:r>
              <a:rPr lang="en-GB" dirty="0"/>
              <a:t>A B C D E F G H I J K L M </a:t>
            </a:r>
            <a:br>
              <a:rPr lang="en-GB" dirty="0"/>
            </a:br>
            <a:r>
              <a:rPr lang="en-GB" dirty="0"/>
              <a:t>N O P Q R S T U V W X Y Z</a:t>
            </a:r>
          </a:p>
        </p:txBody>
      </p:sp>
      <p:pic>
        <p:nvPicPr>
          <p:cNvPr id="15" name="Picture 14">
            <a:extLst>
              <a:ext uri="{FF2B5EF4-FFF2-40B4-BE49-F238E27FC236}">
                <a16:creationId xmlns:a16="http://schemas.microsoft.com/office/drawing/2014/main" id="{1AEB8A7B-86BD-4377-DAE3-A4616B785CDA}"/>
              </a:ext>
            </a:extLst>
          </p:cNvPr>
          <p:cNvPicPr>
            <a:picLocks noChangeAspect="1"/>
          </p:cNvPicPr>
          <p:nvPr/>
        </p:nvPicPr>
        <p:blipFill>
          <a:blip r:embed="rId3"/>
          <a:stretch>
            <a:fillRect/>
          </a:stretch>
        </p:blipFill>
        <p:spPr>
          <a:xfrm>
            <a:off x="6047878" y="5389452"/>
            <a:ext cx="432932" cy="550079"/>
          </a:xfrm>
          <a:prstGeom prst="rect">
            <a:avLst/>
          </a:prstGeom>
        </p:spPr>
      </p:pic>
      <p:graphicFrame>
        <p:nvGraphicFramePr>
          <p:cNvPr id="16" name="Table 23">
            <a:extLst>
              <a:ext uri="{FF2B5EF4-FFF2-40B4-BE49-F238E27FC236}">
                <a16:creationId xmlns:a16="http://schemas.microsoft.com/office/drawing/2014/main" id="{BDCAA2DF-E56B-4E95-6F47-45FBD6D8FF5F}"/>
              </a:ext>
            </a:extLst>
          </p:cNvPr>
          <p:cNvGraphicFramePr>
            <a:graphicFrameLocks noGrp="1"/>
          </p:cNvGraphicFramePr>
          <p:nvPr/>
        </p:nvGraphicFramePr>
        <p:xfrm>
          <a:off x="186308" y="7455251"/>
          <a:ext cx="6483052" cy="1557255"/>
        </p:xfrm>
        <a:graphic>
          <a:graphicData uri="http://schemas.openxmlformats.org/drawingml/2006/table">
            <a:tbl>
              <a:tblPr firstRow="1" bandRow="1">
                <a:tableStyleId>{5940675A-B579-460E-94D1-54222C63F5DA}</a:tableStyleId>
              </a:tblPr>
              <a:tblGrid>
                <a:gridCol w="1620763">
                  <a:extLst>
                    <a:ext uri="{9D8B030D-6E8A-4147-A177-3AD203B41FA5}">
                      <a16:colId xmlns:a16="http://schemas.microsoft.com/office/drawing/2014/main" val="2899099021"/>
                    </a:ext>
                  </a:extLst>
                </a:gridCol>
                <a:gridCol w="1620763">
                  <a:extLst>
                    <a:ext uri="{9D8B030D-6E8A-4147-A177-3AD203B41FA5}">
                      <a16:colId xmlns:a16="http://schemas.microsoft.com/office/drawing/2014/main" val="1476017596"/>
                    </a:ext>
                  </a:extLst>
                </a:gridCol>
                <a:gridCol w="1620763">
                  <a:extLst>
                    <a:ext uri="{9D8B030D-6E8A-4147-A177-3AD203B41FA5}">
                      <a16:colId xmlns:a16="http://schemas.microsoft.com/office/drawing/2014/main" val="1234109382"/>
                    </a:ext>
                  </a:extLst>
                </a:gridCol>
                <a:gridCol w="1620763">
                  <a:extLst>
                    <a:ext uri="{9D8B030D-6E8A-4147-A177-3AD203B41FA5}">
                      <a16:colId xmlns:a16="http://schemas.microsoft.com/office/drawing/2014/main" val="3228172999"/>
                    </a:ext>
                  </a:extLst>
                </a:gridCol>
              </a:tblGrid>
              <a:tr h="263727">
                <a:tc>
                  <a:txBody>
                    <a:bodyPr/>
                    <a:lstStyle/>
                    <a:p>
                      <a:pPr algn="ctr"/>
                      <a:r>
                        <a:rPr lang="en-GB" sz="1100" dirty="0"/>
                        <a:t>English</a:t>
                      </a:r>
                    </a:p>
                  </a:txBody>
                  <a:tcPr anchor="ctr"/>
                </a:tc>
                <a:tc>
                  <a:txBody>
                    <a:bodyPr/>
                    <a:lstStyle/>
                    <a:p>
                      <a:pPr algn="ctr"/>
                      <a:r>
                        <a:rPr lang="en-GB" sz="1100" dirty="0"/>
                        <a:t>Spanish</a:t>
                      </a:r>
                    </a:p>
                  </a:txBody>
                  <a:tcPr anchor="ctr"/>
                </a:tc>
                <a:tc>
                  <a:txBody>
                    <a:bodyPr/>
                    <a:lstStyle/>
                    <a:p>
                      <a:pPr algn="ctr"/>
                      <a:r>
                        <a:rPr lang="en-GB" sz="1100" dirty="0"/>
                        <a:t>German</a:t>
                      </a:r>
                    </a:p>
                  </a:txBody>
                  <a:tcPr anchor="ctr"/>
                </a:tc>
                <a:tc>
                  <a:txBody>
                    <a:bodyPr/>
                    <a:lstStyle/>
                    <a:p>
                      <a:pPr algn="ctr"/>
                      <a:r>
                        <a:rPr lang="en-GB" sz="1100" dirty="0"/>
                        <a:t>French</a:t>
                      </a:r>
                    </a:p>
                  </a:txBody>
                  <a:tcPr anchor="ctr"/>
                </a:tc>
                <a:extLst>
                  <a:ext uri="{0D108BD9-81ED-4DB2-BD59-A6C34878D82A}">
                    <a16:rowId xmlns:a16="http://schemas.microsoft.com/office/drawing/2014/main" val="912982453"/>
                  </a:ext>
                </a:extLst>
              </a:tr>
              <a:tr h="431176">
                <a:tc>
                  <a:txBody>
                    <a:bodyPr/>
                    <a:lstStyle/>
                    <a:p>
                      <a:pPr algn="l"/>
                      <a:r>
                        <a:rPr lang="en-GB" sz="1100" b="1" dirty="0"/>
                        <a:t>What is the time, please?</a:t>
                      </a:r>
                    </a:p>
                  </a:txBody>
                  <a:tcPr anchor="ctr"/>
                </a:tc>
                <a:tc>
                  <a:txBody>
                    <a:bodyPr/>
                    <a:lstStyle/>
                    <a:p>
                      <a:pPr algn="l"/>
                      <a:r>
                        <a:rPr lang="es-ES" sz="1100" dirty="0"/>
                        <a:t>¿Que hora es por favor?</a:t>
                      </a:r>
                    </a:p>
                  </a:txBody>
                  <a:tcPr anchor="ctr"/>
                </a:tc>
                <a:tc>
                  <a:txBody>
                    <a:bodyPr/>
                    <a:lstStyle/>
                    <a:p>
                      <a:pPr algn="l"/>
                      <a:r>
                        <a:rPr lang="en-GB" sz="1100" dirty="0"/>
                        <a:t>Wie </a:t>
                      </a:r>
                      <a:r>
                        <a:rPr lang="en-GB" sz="1100" dirty="0" err="1"/>
                        <a:t>spät</a:t>
                      </a:r>
                      <a:r>
                        <a:rPr lang="en-GB" sz="1100" dirty="0"/>
                        <a:t> </a:t>
                      </a:r>
                      <a:r>
                        <a:rPr lang="en-GB" sz="1100" dirty="0" err="1"/>
                        <a:t>ist</a:t>
                      </a:r>
                      <a:r>
                        <a:rPr lang="en-GB" sz="1100" dirty="0"/>
                        <a:t> es?</a:t>
                      </a:r>
                    </a:p>
                  </a:txBody>
                  <a:tcPr anchor="ctr"/>
                </a:tc>
                <a:tc>
                  <a:txBody>
                    <a:bodyPr/>
                    <a:lstStyle/>
                    <a:p>
                      <a:pPr algn="l"/>
                      <a:r>
                        <a:rPr lang="fr-FR" sz="1100" dirty="0"/>
                        <a:t>Quelle heure est il s'il vous plait?</a:t>
                      </a:r>
                    </a:p>
                  </a:txBody>
                  <a:tcPr anchor="ctr"/>
                </a:tc>
                <a:extLst>
                  <a:ext uri="{0D108BD9-81ED-4DB2-BD59-A6C34878D82A}">
                    <a16:rowId xmlns:a16="http://schemas.microsoft.com/office/drawing/2014/main" val="4013389549"/>
                  </a:ext>
                </a:extLst>
              </a:tr>
              <a:tr h="431176">
                <a:tc>
                  <a:txBody>
                    <a:bodyPr/>
                    <a:lstStyle/>
                    <a:p>
                      <a:pPr algn="l"/>
                      <a:r>
                        <a:rPr lang="en-GB" sz="1100" b="1" dirty="0"/>
                        <a:t>I am running out of time</a:t>
                      </a:r>
                    </a:p>
                  </a:txBody>
                  <a:tcPr anchor="ctr"/>
                </a:tc>
                <a:tc>
                  <a:txBody>
                    <a:bodyPr/>
                    <a:lstStyle/>
                    <a:p>
                      <a:pPr algn="l"/>
                      <a:r>
                        <a:rPr lang="es-ES" sz="1100" dirty="0"/>
                        <a:t>Me estoy quedando sin tiempo</a:t>
                      </a:r>
                    </a:p>
                  </a:txBody>
                  <a:tcPr anchor="ctr"/>
                </a:tc>
                <a:tc>
                  <a:txBody>
                    <a:bodyPr/>
                    <a:lstStyle/>
                    <a:p>
                      <a:pPr algn="l"/>
                      <a:r>
                        <a:rPr lang="de-DE" sz="1100" dirty="0"/>
                        <a:t>Mir läuft die Zeit davon</a:t>
                      </a:r>
                      <a:endParaRPr lang="en-GB" sz="1100" dirty="0"/>
                    </a:p>
                  </a:txBody>
                  <a:tcPr anchor="ctr"/>
                </a:tc>
                <a:tc>
                  <a:txBody>
                    <a:bodyPr/>
                    <a:lstStyle/>
                    <a:p>
                      <a:pPr algn="l"/>
                      <a:r>
                        <a:rPr lang="fr-FR" sz="1100" dirty="0"/>
                        <a:t>Je n'ai pas le temps</a:t>
                      </a:r>
                    </a:p>
                  </a:txBody>
                  <a:tcPr anchor="ctr"/>
                </a:tc>
                <a:extLst>
                  <a:ext uri="{0D108BD9-81ED-4DB2-BD59-A6C34878D82A}">
                    <a16:rowId xmlns:a16="http://schemas.microsoft.com/office/drawing/2014/main" val="326128156"/>
                  </a:ext>
                </a:extLst>
              </a:tr>
              <a:tr h="431176">
                <a:tc>
                  <a:txBody>
                    <a:bodyPr/>
                    <a:lstStyle/>
                    <a:p>
                      <a:r>
                        <a:rPr lang="en-GB" sz="1100" b="1" dirty="0"/>
                        <a:t>Call an ambulance, quickly!</a:t>
                      </a:r>
                    </a:p>
                  </a:txBody>
                  <a:tcPr/>
                </a:tc>
                <a:tc>
                  <a:txBody>
                    <a:bodyPr/>
                    <a:lstStyle/>
                    <a:p>
                      <a:r>
                        <a:rPr lang="es-ES" sz="1100" dirty="0"/>
                        <a:t>¡Llama a una ambulancia rápidamente!</a:t>
                      </a:r>
                    </a:p>
                  </a:txBody>
                  <a:tcPr/>
                </a:tc>
                <a:tc>
                  <a:txBody>
                    <a:bodyPr/>
                    <a:lstStyle/>
                    <a:p>
                      <a:r>
                        <a:rPr lang="de-DE" sz="1100" dirty="0"/>
                        <a:t>Rufen Sie schnell einen Krankenwagen!</a:t>
                      </a:r>
                      <a:endParaRPr lang="en-GB" sz="1100" dirty="0"/>
                    </a:p>
                  </a:txBody>
                  <a:tcPr/>
                </a:tc>
                <a:tc>
                  <a:txBody>
                    <a:bodyPr/>
                    <a:lstStyle/>
                    <a:p>
                      <a:r>
                        <a:rPr lang="fr-FR" sz="1100" dirty="0"/>
                        <a:t>Appelez une ambulance rapidement!</a:t>
                      </a:r>
                    </a:p>
                  </a:txBody>
                  <a:tcPr/>
                </a:tc>
                <a:extLst>
                  <a:ext uri="{0D108BD9-81ED-4DB2-BD59-A6C34878D82A}">
                    <a16:rowId xmlns:a16="http://schemas.microsoft.com/office/drawing/2014/main" val="1468929092"/>
                  </a:ext>
                </a:extLst>
              </a:tr>
            </a:tbl>
          </a:graphicData>
        </a:graphic>
      </p:graphicFrame>
      <p:pic>
        <p:nvPicPr>
          <p:cNvPr id="17" name="Picture 16">
            <a:extLst>
              <a:ext uri="{FF2B5EF4-FFF2-40B4-BE49-F238E27FC236}">
                <a16:creationId xmlns:a16="http://schemas.microsoft.com/office/drawing/2014/main" id="{BFB9918B-72B5-A709-DED7-73A932415A7C}"/>
              </a:ext>
            </a:extLst>
          </p:cNvPr>
          <p:cNvPicPr>
            <a:picLocks noChangeAspect="1"/>
          </p:cNvPicPr>
          <p:nvPr/>
        </p:nvPicPr>
        <p:blipFill>
          <a:blip r:embed="rId4"/>
          <a:stretch>
            <a:fillRect/>
          </a:stretch>
        </p:blipFill>
        <p:spPr>
          <a:xfrm>
            <a:off x="332656" y="7471345"/>
            <a:ext cx="320189" cy="233224"/>
          </a:xfrm>
          <a:prstGeom prst="rect">
            <a:avLst/>
          </a:prstGeom>
        </p:spPr>
      </p:pic>
      <p:pic>
        <p:nvPicPr>
          <p:cNvPr id="18" name="Picture 17">
            <a:extLst>
              <a:ext uri="{FF2B5EF4-FFF2-40B4-BE49-F238E27FC236}">
                <a16:creationId xmlns:a16="http://schemas.microsoft.com/office/drawing/2014/main" id="{3100EE7A-4329-BCC5-5EFA-875A3E4BE533}"/>
              </a:ext>
            </a:extLst>
          </p:cNvPr>
          <p:cNvPicPr>
            <a:picLocks noChangeAspect="1"/>
          </p:cNvPicPr>
          <p:nvPr/>
        </p:nvPicPr>
        <p:blipFill>
          <a:blip r:embed="rId4"/>
          <a:stretch>
            <a:fillRect/>
          </a:stretch>
        </p:blipFill>
        <p:spPr>
          <a:xfrm>
            <a:off x="1357495" y="7471345"/>
            <a:ext cx="320189" cy="233224"/>
          </a:xfrm>
          <a:prstGeom prst="rect">
            <a:avLst/>
          </a:prstGeom>
        </p:spPr>
      </p:pic>
      <p:pic>
        <p:nvPicPr>
          <p:cNvPr id="19" name="Picture 18">
            <a:extLst>
              <a:ext uri="{FF2B5EF4-FFF2-40B4-BE49-F238E27FC236}">
                <a16:creationId xmlns:a16="http://schemas.microsoft.com/office/drawing/2014/main" id="{B5E2EF13-28DA-7D9A-7334-FAD78384BA94}"/>
              </a:ext>
            </a:extLst>
          </p:cNvPr>
          <p:cNvPicPr>
            <a:picLocks noChangeAspect="1"/>
          </p:cNvPicPr>
          <p:nvPr/>
        </p:nvPicPr>
        <p:blipFill>
          <a:blip r:embed="rId5"/>
          <a:stretch>
            <a:fillRect/>
          </a:stretch>
        </p:blipFill>
        <p:spPr>
          <a:xfrm rot="368661">
            <a:off x="1965801" y="7484428"/>
            <a:ext cx="296113" cy="226892"/>
          </a:xfrm>
          <a:prstGeom prst="rect">
            <a:avLst/>
          </a:prstGeom>
        </p:spPr>
      </p:pic>
      <p:pic>
        <p:nvPicPr>
          <p:cNvPr id="20" name="Picture 19">
            <a:extLst>
              <a:ext uri="{FF2B5EF4-FFF2-40B4-BE49-F238E27FC236}">
                <a16:creationId xmlns:a16="http://schemas.microsoft.com/office/drawing/2014/main" id="{0CFB30F7-F0B9-D623-7CCE-9C5996FF2C40}"/>
              </a:ext>
            </a:extLst>
          </p:cNvPr>
          <p:cNvPicPr>
            <a:picLocks noChangeAspect="1"/>
          </p:cNvPicPr>
          <p:nvPr/>
        </p:nvPicPr>
        <p:blipFill>
          <a:blip r:embed="rId5"/>
          <a:stretch>
            <a:fillRect/>
          </a:stretch>
        </p:blipFill>
        <p:spPr>
          <a:xfrm rot="368661">
            <a:off x="2972549" y="7474511"/>
            <a:ext cx="296113" cy="226892"/>
          </a:xfrm>
          <a:prstGeom prst="rect">
            <a:avLst/>
          </a:prstGeom>
        </p:spPr>
      </p:pic>
      <p:pic>
        <p:nvPicPr>
          <p:cNvPr id="21" name="Picture 20">
            <a:extLst>
              <a:ext uri="{FF2B5EF4-FFF2-40B4-BE49-F238E27FC236}">
                <a16:creationId xmlns:a16="http://schemas.microsoft.com/office/drawing/2014/main" id="{2143661F-3B48-915F-6C42-632B81A63966}"/>
              </a:ext>
            </a:extLst>
          </p:cNvPr>
          <p:cNvPicPr>
            <a:picLocks noChangeAspect="1"/>
          </p:cNvPicPr>
          <p:nvPr/>
        </p:nvPicPr>
        <p:blipFill>
          <a:blip r:embed="rId6"/>
          <a:stretch>
            <a:fillRect/>
          </a:stretch>
        </p:blipFill>
        <p:spPr>
          <a:xfrm>
            <a:off x="3573215" y="7488048"/>
            <a:ext cx="357571" cy="219651"/>
          </a:xfrm>
          <a:prstGeom prst="rect">
            <a:avLst/>
          </a:prstGeom>
        </p:spPr>
      </p:pic>
      <p:pic>
        <p:nvPicPr>
          <p:cNvPr id="22" name="Picture 21">
            <a:extLst>
              <a:ext uri="{FF2B5EF4-FFF2-40B4-BE49-F238E27FC236}">
                <a16:creationId xmlns:a16="http://schemas.microsoft.com/office/drawing/2014/main" id="{E94071B2-0E8F-03D3-7FAC-CF1B96F8C153}"/>
              </a:ext>
            </a:extLst>
          </p:cNvPr>
          <p:cNvPicPr>
            <a:picLocks noChangeAspect="1"/>
          </p:cNvPicPr>
          <p:nvPr/>
        </p:nvPicPr>
        <p:blipFill>
          <a:blip r:embed="rId6"/>
          <a:stretch>
            <a:fillRect/>
          </a:stretch>
        </p:blipFill>
        <p:spPr>
          <a:xfrm>
            <a:off x="4581618" y="7478131"/>
            <a:ext cx="357571" cy="219651"/>
          </a:xfrm>
          <a:prstGeom prst="rect">
            <a:avLst/>
          </a:prstGeom>
        </p:spPr>
      </p:pic>
      <p:pic>
        <p:nvPicPr>
          <p:cNvPr id="23" name="Picture 22">
            <a:extLst>
              <a:ext uri="{FF2B5EF4-FFF2-40B4-BE49-F238E27FC236}">
                <a16:creationId xmlns:a16="http://schemas.microsoft.com/office/drawing/2014/main" id="{1B8E157B-8B11-8F45-49DB-7358C90B0694}"/>
              </a:ext>
            </a:extLst>
          </p:cNvPr>
          <p:cNvPicPr>
            <a:picLocks noChangeAspect="1"/>
          </p:cNvPicPr>
          <p:nvPr/>
        </p:nvPicPr>
        <p:blipFill>
          <a:blip r:embed="rId7"/>
          <a:stretch>
            <a:fillRect/>
          </a:stretch>
        </p:blipFill>
        <p:spPr>
          <a:xfrm>
            <a:off x="5197646" y="7459878"/>
            <a:ext cx="295417" cy="233224"/>
          </a:xfrm>
          <a:prstGeom prst="rect">
            <a:avLst/>
          </a:prstGeom>
        </p:spPr>
      </p:pic>
      <p:pic>
        <p:nvPicPr>
          <p:cNvPr id="24" name="Picture 23">
            <a:extLst>
              <a:ext uri="{FF2B5EF4-FFF2-40B4-BE49-F238E27FC236}">
                <a16:creationId xmlns:a16="http://schemas.microsoft.com/office/drawing/2014/main" id="{8AC2AC7E-19C6-D36D-25B9-7170214DCA76}"/>
              </a:ext>
            </a:extLst>
          </p:cNvPr>
          <p:cNvPicPr>
            <a:picLocks noChangeAspect="1"/>
          </p:cNvPicPr>
          <p:nvPr/>
        </p:nvPicPr>
        <p:blipFill>
          <a:blip r:embed="rId7"/>
          <a:stretch>
            <a:fillRect/>
          </a:stretch>
        </p:blipFill>
        <p:spPr>
          <a:xfrm>
            <a:off x="6172158" y="7455251"/>
            <a:ext cx="295417" cy="233224"/>
          </a:xfrm>
          <a:prstGeom prst="rect">
            <a:avLst/>
          </a:prstGeom>
        </p:spPr>
      </p:pic>
    </p:spTree>
    <p:extLst>
      <p:ext uri="{BB962C8B-B14F-4D97-AF65-F5344CB8AC3E}">
        <p14:creationId xmlns:p14="http://schemas.microsoft.com/office/powerpoint/2010/main" val="30172459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484784" y="9181402"/>
            <a:ext cx="324036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35</a:t>
            </a:fld>
            <a:endParaRPr lang="en-GB"/>
          </a:p>
        </p:txBody>
      </p:sp>
      <p:pic>
        <p:nvPicPr>
          <p:cNvPr id="2" name="Picture 1">
            <a:extLst>
              <a:ext uri="{FF2B5EF4-FFF2-40B4-BE49-F238E27FC236}">
                <a16:creationId xmlns:a16="http://schemas.microsoft.com/office/drawing/2014/main" id="{3CBA71D3-8EE0-0D8D-C6FD-8877C74336E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61186" y="9129464"/>
            <a:ext cx="486743" cy="527403"/>
          </a:xfrm>
          <a:prstGeom prst="rect">
            <a:avLst/>
          </a:prstGeom>
        </p:spPr>
      </p:pic>
      <p:sp>
        <p:nvSpPr>
          <p:cNvPr id="11" name="Title 1">
            <a:extLst>
              <a:ext uri="{FF2B5EF4-FFF2-40B4-BE49-F238E27FC236}">
                <a16:creationId xmlns:a16="http://schemas.microsoft.com/office/drawing/2014/main" id="{6DACE26B-A822-57C5-98D5-444CF55EDD1A}"/>
              </a:ext>
            </a:extLst>
          </p:cNvPr>
          <p:cNvSpPr>
            <a:spLocks noGrp="1"/>
          </p:cNvSpPr>
          <p:nvPr>
            <p:ph type="title"/>
          </p:nvPr>
        </p:nvSpPr>
        <p:spPr>
          <a:xfrm>
            <a:off x="238939" y="1069082"/>
            <a:ext cx="5915025" cy="552174"/>
          </a:xfrm>
        </p:spPr>
        <p:txBody>
          <a:bodyPr/>
          <a:lstStyle/>
          <a:p>
            <a:r>
              <a:rPr lang="en-GB" b="1" i="1" dirty="0">
                <a:latin typeface="+mn-lt"/>
              </a:rPr>
              <a:t>Managing time</a:t>
            </a:r>
          </a:p>
        </p:txBody>
      </p:sp>
      <p:sp>
        <p:nvSpPr>
          <p:cNvPr id="12" name="Rectangle 11">
            <a:extLst>
              <a:ext uri="{FF2B5EF4-FFF2-40B4-BE49-F238E27FC236}">
                <a16:creationId xmlns:a16="http://schemas.microsoft.com/office/drawing/2014/main" id="{9695DDED-BDAA-27B4-8293-F1DB6879301A}"/>
              </a:ext>
            </a:extLst>
          </p:cNvPr>
          <p:cNvSpPr/>
          <p:nvPr/>
        </p:nvSpPr>
        <p:spPr>
          <a:xfrm>
            <a:off x="219101" y="1679728"/>
            <a:ext cx="3890763" cy="5039475"/>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CDDEC241-1AEC-F3DB-FDDB-C74C57D3C79E}"/>
              </a:ext>
            </a:extLst>
          </p:cNvPr>
          <p:cNvPicPr>
            <a:picLocks noChangeAspect="1"/>
          </p:cNvPicPr>
          <p:nvPr/>
        </p:nvPicPr>
        <p:blipFill rotWithShape="1">
          <a:blip r:embed="rId3"/>
          <a:srcRect r="2139"/>
          <a:stretch/>
        </p:blipFill>
        <p:spPr>
          <a:xfrm>
            <a:off x="289740" y="1704731"/>
            <a:ext cx="3749484" cy="4904454"/>
          </a:xfrm>
          <a:prstGeom prst="rect">
            <a:avLst/>
          </a:prstGeom>
        </p:spPr>
      </p:pic>
      <p:sp>
        <p:nvSpPr>
          <p:cNvPr id="14" name="Rectangle 13">
            <a:extLst>
              <a:ext uri="{FF2B5EF4-FFF2-40B4-BE49-F238E27FC236}">
                <a16:creationId xmlns:a16="http://schemas.microsoft.com/office/drawing/2014/main" id="{F71E80EB-9B73-21D1-3F34-BBCBE978ACC9}"/>
              </a:ext>
            </a:extLst>
          </p:cNvPr>
          <p:cNvSpPr/>
          <p:nvPr/>
        </p:nvSpPr>
        <p:spPr>
          <a:xfrm>
            <a:off x="4149080" y="1682984"/>
            <a:ext cx="2520280" cy="5036220"/>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D592DF40-13EE-B0C1-86E4-2FF47EF8199B}"/>
              </a:ext>
            </a:extLst>
          </p:cNvPr>
          <p:cNvSpPr txBox="1"/>
          <p:nvPr/>
        </p:nvSpPr>
        <p:spPr>
          <a:xfrm>
            <a:off x="4177437" y="1733149"/>
            <a:ext cx="2423616" cy="861774"/>
          </a:xfrm>
          <a:prstGeom prst="rect">
            <a:avLst/>
          </a:prstGeom>
          <a:noFill/>
        </p:spPr>
        <p:txBody>
          <a:bodyPr wrap="square" rtlCol="0">
            <a:spAutoFit/>
          </a:bodyPr>
          <a:lstStyle/>
          <a:p>
            <a:r>
              <a:rPr lang="en-GB" sz="1400" b="1" i="1" dirty="0"/>
              <a:t>Portrait:</a:t>
            </a:r>
          </a:p>
          <a:p>
            <a:r>
              <a:rPr lang="en-GB" sz="1100" i="1" dirty="0">
                <a:solidFill>
                  <a:schemeClr val="tx1">
                    <a:lumMod val="95000"/>
                    <a:lumOff val="5000"/>
                  </a:schemeClr>
                </a:solidFill>
              </a:rPr>
              <a:t>Draw a portrait of yourself or a partner here:</a:t>
            </a:r>
          </a:p>
          <a:p>
            <a:endParaRPr lang="en-GB" sz="1400" i="1" dirty="0">
              <a:solidFill>
                <a:schemeClr val="tx1">
                  <a:lumMod val="95000"/>
                  <a:lumOff val="5000"/>
                </a:schemeClr>
              </a:solidFill>
            </a:endParaRPr>
          </a:p>
        </p:txBody>
      </p:sp>
      <p:sp>
        <p:nvSpPr>
          <p:cNvPr id="16" name="Rectangle 15">
            <a:extLst>
              <a:ext uri="{FF2B5EF4-FFF2-40B4-BE49-F238E27FC236}">
                <a16:creationId xmlns:a16="http://schemas.microsoft.com/office/drawing/2014/main" id="{2FF43A0D-308B-37B2-8958-D880222ED226}"/>
              </a:ext>
            </a:extLst>
          </p:cNvPr>
          <p:cNvSpPr/>
          <p:nvPr/>
        </p:nvSpPr>
        <p:spPr>
          <a:xfrm>
            <a:off x="186309" y="6968823"/>
            <a:ext cx="6483051" cy="1962957"/>
          </a:xfrm>
          <a:prstGeom prst="rect">
            <a:avLst/>
          </a:pr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400" b="1" i="1" dirty="0">
                <a:solidFill>
                  <a:schemeClr val="tx1">
                    <a:lumMod val="95000"/>
                    <a:lumOff val="5000"/>
                  </a:schemeClr>
                </a:solidFill>
              </a:rPr>
              <a:t>Create an animal from paper:</a:t>
            </a:r>
            <a:br>
              <a:rPr lang="en-GB" sz="1400" b="1" i="1" dirty="0">
                <a:solidFill>
                  <a:schemeClr val="tx1">
                    <a:lumMod val="95000"/>
                    <a:lumOff val="5000"/>
                  </a:schemeClr>
                </a:solidFill>
              </a:rPr>
            </a:br>
            <a:r>
              <a:rPr lang="en-GB" sz="1100" i="1" dirty="0">
                <a:solidFill>
                  <a:schemeClr val="tx1">
                    <a:lumMod val="95000"/>
                    <a:lumOff val="5000"/>
                  </a:schemeClr>
                </a:solidFill>
              </a:rPr>
              <a:t>Using the paper provided, make an animal. How you achieve this with the materials and time you have is up to you. There is space here for you to plan, if you need it. Or you can stick in a picture of your animal later.</a:t>
            </a:r>
          </a:p>
        </p:txBody>
      </p:sp>
    </p:spTree>
    <p:extLst>
      <p:ext uri="{BB962C8B-B14F-4D97-AF65-F5344CB8AC3E}">
        <p14:creationId xmlns:p14="http://schemas.microsoft.com/office/powerpoint/2010/main" val="35079742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677684" y="9181402"/>
            <a:ext cx="304746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36</a:t>
            </a:fld>
            <a:endParaRPr lang="en-GB"/>
          </a:p>
        </p:txBody>
      </p:sp>
      <p:pic>
        <p:nvPicPr>
          <p:cNvPr id="2" name="Picture 1">
            <a:extLst>
              <a:ext uri="{FF2B5EF4-FFF2-40B4-BE49-F238E27FC236}">
                <a16:creationId xmlns:a16="http://schemas.microsoft.com/office/drawing/2014/main" id="{3CBA71D3-8EE0-0D8D-C6FD-8877C74336E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61186" y="9129464"/>
            <a:ext cx="486743" cy="527403"/>
          </a:xfrm>
          <a:prstGeom prst="rect">
            <a:avLst/>
          </a:prstGeom>
        </p:spPr>
      </p:pic>
      <p:sp>
        <p:nvSpPr>
          <p:cNvPr id="11" name="Title 1">
            <a:extLst>
              <a:ext uri="{FF2B5EF4-FFF2-40B4-BE49-F238E27FC236}">
                <a16:creationId xmlns:a16="http://schemas.microsoft.com/office/drawing/2014/main" id="{65DF44BE-E004-2C39-3BE1-F8F82C31B0A3}"/>
              </a:ext>
            </a:extLst>
          </p:cNvPr>
          <p:cNvSpPr>
            <a:spLocks noGrp="1"/>
          </p:cNvSpPr>
          <p:nvPr>
            <p:ph type="title"/>
          </p:nvPr>
        </p:nvSpPr>
        <p:spPr>
          <a:xfrm>
            <a:off x="409204" y="1122109"/>
            <a:ext cx="5915025" cy="576063"/>
          </a:xfrm>
        </p:spPr>
        <p:txBody>
          <a:bodyPr/>
          <a:lstStyle/>
          <a:p>
            <a:r>
              <a:rPr lang="en-GB" b="1" i="1" dirty="0">
                <a:latin typeface="+mn-lt"/>
              </a:rPr>
              <a:t>Example 1</a:t>
            </a:r>
          </a:p>
        </p:txBody>
      </p:sp>
      <p:graphicFrame>
        <p:nvGraphicFramePr>
          <p:cNvPr id="12" name="Table 11">
            <a:extLst>
              <a:ext uri="{FF2B5EF4-FFF2-40B4-BE49-F238E27FC236}">
                <a16:creationId xmlns:a16="http://schemas.microsoft.com/office/drawing/2014/main" id="{66BEB9D8-2FE9-9E53-EBA1-E49983713D7B}"/>
              </a:ext>
            </a:extLst>
          </p:cNvPr>
          <p:cNvGraphicFramePr>
            <a:graphicFrameLocks noGrp="1"/>
          </p:cNvGraphicFramePr>
          <p:nvPr/>
        </p:nvGraphicFramePr>
        <p:xfrm>
          <a:off x="437887" y="2000672"/>
          <a:ext cx="5915025" cy="6005907"/>
        </p:xfrm>
        <a:graphic>
          <a:graphicData uri="http://schemas.openxmlformats.org/drawingml/2006/table">
            <a:tbl>
              <a:tblPr firstRow="1" bandRow="1">
                <a:tableStyleId>{5940675A-B579-460E-94D1-54222C63F5DA}</a:tableStyleId>
              </a:tblPr>
              <a:tblGrid>
                <a:gridCol w="1484420">
                  <a:extLst>
                    <a:ext uri="{9D8B030D-6E8A-4147-A177-3AD203B41FA5}">
                      <a16:colId xmlns:a16="http://schemas.microsoft.com/office/drawing/2014/main" val="4019845815"/>
                    </a:ext>
                  </a:extLst>
                </a:gridCol>
                <a:gridCol w="1210266">
                  <a:extLst>
                    <a:ext uri="{9D8B030D-6E8A-4147-A177-3AD203B41FA5}">
                      <a16:colId xmlns:a16="http://schemas.microsoft.com/office/drawing/2014/main" val="293937659"/>
                    </a:ext>
                  </a:extLst>
                </a:gridCol>
                <a:gridCol w="3220339">
                  <a:extLst>
                    <a:ext uri="{9D8B030D-6E8A-4147-A177-3AD203B41FA5}">
                      <a16:colId xmlns:a16="http://schemas.microsoft.com/office/drawing/2014/main" val="522179033"/>
                    </a:ext>
                  </a:extLst>
                </a:gridCol>
              </a:tblGrid>
              <a:tr h="481971">
                <a:tc>
                  <a:txBody>
                    <a:bodyPr/>
                    <a:lstStyle/>
                    <a:p>
                      <a:pPr algn="ctr"/>
                      <a:r>
                        <a:rPr lang="en-GB" b="1" i="1" dirty="0">
                          <a:solidFill>
                            <a:srgbClr val="E6151B"/>
                          </a:solidFill>
                        </a:rPr>
                        <a:t>Grade Descriptor</a:t>
                      </a:r>
                    </a:p>
                  </a:txBody>
                  <a:tcPr anchor="ctr"/>
                </a:tc>
                <a:tc>
                  <a:txBody>
                    <a:bodyPr/>
                    <a:lstStyle/>
                    <a:p>
                      <a:pPr algn="ctr"/>
                      <a:r>
                        <a:rPr lang="en-GB" b="1" i="1" dirty="0">
                          <a:solidFill>
                            <a:srgbClr val="E6151B"/>
                          </a:solidFill>
                        </a:rPr>
                        <a:t>Grade</a:t>
                      </a:r>
                    </a:p>
                  </a:txBody>
                  <a:tcPr anchor="ctr"/>
                </a:tc>
                <a:tc>
                  <a:txBody>
                    <a:bodyPr/>
                    <a:lstStyle/>
                    <a:p>
                      <a:pPr algn="ctr"/>
                      <a:r>
                        <a:rPr lang="en-GB" b="1" i="1" dirty="0">
                          <a:solidFill>
                            <a:srgbClr val="E6151B"/>
                          </a:solidFill>
                        </a:rPr>
                        <a:t>Comment</a:t>
                      </a:r>
                    </a:p>
                  </a:txBody>
                  <a:tcPr anchor="ctr"/>
                </a:tc>
                <a:extLst>
                  <a:ext uri="{0D108BD9-81ED-4DB2-BD59-A6C34878D82A}">
                    <a16:rowId xmlns:a16="http://schemas.microsoft.com/office/drawing/2014/main" val="3343981073"/>
                  </a:ext>
                </a:extLst>
              </a:tr>
              <a:tr h="790681">
                <a:tc>
                  <a:txBody>
                    <a:bodyPr/>
                    <a:lstStyle/>
                    <a:p>
                      <a:pPr algn="ctr"/>
                      <a:r>
                        <a:rPr lang="en-GB" dirty="0"/>
                        <a:t>Structure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706926770"/>
                  </a:ext>
                </a:extLst>
              </a:tr>
              <a:tr h="790681">
                <a:tc>
                  <a:txBody>
                    <a:bodyPr/>
                    <a:lstStyle/>
                    <a:p>
                      <a:pPr algn="ctr"/>
                      <a:r>
                        <a:rPr lang="en-GB" dirty="0"/>
                        <a:t>Style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45601380"/>
                  </a:ext>
                </a:extLst>
              </a:tr>
              <a:tr h="790681">
                <a:tc>
                  <a:txBody>
                    <a:bodyPr/>
                    <a:lstStyle/>
                    <a:p>
                      <a:pPr algn="ctr"/>
                      <a:r>
                        <a:rPr lang="en-GB" dirty="0"/>
                        <a:t>Voice and Speech</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031075847"/>
                  </a:ext>
                </a:extLst>
              </a:tr>
              <a:tr h="790681">
                <a:tc>
                  <a:txBody>
                    <a:bodyPr/>
                    <a:lstStyle/>
                    <a:p>
                      <a:pPr algn="ctr"/>
                      <a:r>
                        <a:rPr lang="en-GB" dirty="0"/>
                        <a:t>Content</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372577923"/>
                  </a:ext>
                </a:extLst>
              </a:tr>
              <a:tr h="790681">
                <a:tc>
                  <a:txBody>
                    <a:bodyPr/>
                    <a:lstStyle/>
                    <a:p>
                      <a:pPr algn="ctr"/>
                      <a:r>
                        <a:rPr lang="en-GB" dirty="0"/>
                        <a:t>Audio/Visual</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1828793293"/>
                  </a:ext>
                </a:extLst>
              </a:tr>
              <a:tr h="790681">
                <a:tc>
                  <a:txBody>
                    <a:bodyPr/>
                    <a:lstStyle/>
                    <a:p>
                      <a:pPr algn="ctr"/>
                      <a:r>
                        <a:rPr lang="en-GB" dirty="0"/>
                        <a:t>Communication</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313087214"/>
                  </a:ext>
                </a:extLst>
              </a:tr>
              <a:tr h="779850">
                <a:tc>
                  <a:txBody>
                    <a:bodyPr/>
                    <a:lstStyle/>
                    <a:p>
                      <a:pPr algn="ctr"/>
                      <a:r>
                        <a:rPr lang="en-GB" b="1" dirty="0"/>
                        <a:t>Overall Section 1</a:t>
                      </a:r>
                    </a:p>
                  </a:txBody>
                  <a:tcPr anchor="ctr"/>
                </a:tc>
                <a:tc gridSpan="2">
                  <a:txBody>
                    <a:bodyPr/>
                    <a:lstStyle/>
                    <a:p>
                      <a:pPr algn="ctr"/>
                      <a:r>
                        <a:rPr lang="en-GB" b="1" i="1" dirty="0"/>
                        <a:t>Pass</a:t>
                      </a:r>
                    </a:p>
                  </a:txBody>
                  <a:tcPr anchor="ct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spTree>
    <p:extLst>
      <p:ext uri="{BB962C8B-B14F-4D97-AF65-F5344CB8AC3E}">
        <p14:creationId xmlns:p14="http://schemas.microsoft.com/office/powerpoint/2010/main" val="38640373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677684" y="9181402"/>
            <a:ext cx="2975452"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37</a:t>
            </a:fld>
            <a:endParaRPr lang="en-GB"/>
          </a:p>
        </p:txBody>
      </p:sp>
      <p:pic>
        <p:nvPicPr>
          <p:cNvPr id="2" name="Picture 1">
            <a:extLst>
              <a:ext uri="{FF2B5EF4-FFF2-40B4-BE49-F238E27FC236}">
                <a16:creationId xmlns:a16="http://schemas.microsoft.com/office/drawing/2014/main" id="{3CBA71D3-8EE0-0D8D-C6FD-8877C74336E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61186" y="9129464"/>
            <a:ext cx="486743" cy="527403"/>
          </a:xfrm>
          <a:prstGeom prst="rect">
            <a:avLst/>
          </a:prstGeom>
        </p:spPr>
      </p:pic>
      <p:sp>
        <p:nvSpPr>
          <p:cNvPr id="11" name="Title 1">
            <a:extLst>
              <a:ext uri="{FF2B5EF4-FFF2-40B4-BE49-F238E27FC236}">
                <a16:creationId xmlns:a16="http://schemas.microsoft.com/office/drawing/2014/main" id="{65DF44BE-E004-2C39-3BE1-F8F82C31B0A3}"/>
              </a:ext>
            </a:extLst>
          </p:cNvPr>
          <p:cNvSpPr>
            <a:spLocks noGrp="1"/>
          </p:cNvSpPr>
          <p:nvPr>
            <p:ph type="title"/>
          </p:nvPr>
        </p:nvSpPr>
        <p:spPr>
          <a:xfrm>
            <a:off x="434687" y="1208584"/>
            <a:ext cx="5915025" cy="576063"/>
          </a:xfrm>
        </p:spPr>
        <p:txBody>
          <a:bodyPr/>
          <a:lstStyle/>
          <a:p>
            <a:r>
              <a:rPr lang="en-GB" b="1" i="1" dirty="0">
                <a:latin typeface="+mn-lt"/>
              </a:rPr>
              <a:t>Example 2</a:t>
            </a:r>
          </a:p>
        </p:txBody>
      </p:sp>
      <p:graphicFrame>
        <p:nvGraphicFramePr>
          <p:cNvPr id="12" name="Table 11">
            <a:extLst>
              <a:ext uri="{FF2B5EF4-FFF2-40B4-BE49-F238E27FC236}">
                <a16:creationId xmlns:a16="http://schemas.microsoft.com/office/drawing/2014/main" id="{66BEB9D8-2FE9-9E53-EBA1-E49983713D7B}"/>
              </a:ext>
            </a:extLst>
          </p:cNvPr>
          <p:cNvGraphicFramePr>
            <a:graphicFrameLocks noGrp="1"/>
          </p:cNvGraphicFramePr>
          <p:nvPr/>
        </p:nvGraphicFramePr>
        <p:xfrm>
          <a:off x="434687" y="2072680"/>
          <a:ext cx="5915025" cy="6005907"/>
        </p:xfrm>
        <a:graphic>
          <a:graphicData uri="http://schemas.openxmlformats.org/drawingml/2006/table">
            <a:tbl>
              <a:tblPr firstRow="1" bandRow="1">
                <a:tableStyleId>{5940675A-B579-460E-94D1-54222C63F5DA}</a:tableStyleId>
              </a:tblPr>
              <a:tblGrid>
                <a:gridCol w="1484420">
                  <a:extLst>
                    <a:ext uri="{9D8B030D-6E8A-4147-A177-3AD203B41FA5}">
                      <a16:colId xmlns:a16="http://schemas.microsoft.com/office/drawing/2014/main" val="4019845815"/>
                    </a:ext>
                  </a:extLst>
                </a:gridCol>
                <a:gridCol w="1210266">
                  <a:extLst>
                    <a:ext uri="{9D8B030D-6E8A-4147-A177-3AD203B41FA5}">
                      <a16:colId xmlns:a16="http://schemas.microsoft.com/office/drawing/2014/main" val="293937659"/>
                    </a:ext>
                  </a:extLst>
                </a:gridCol>
                <a:gridCol w="3220339">
                  <a:extLst>
                    <a:ext uri="{9D8B030D-6E8A-4147-A177-3AD203B41FA5}">
                      <a16:colId xmlns:a16="http://schemas.microsoft.com/office/drawing/2014/main" val="522179033"/>
                    </a:ext>
                  </a:extLst>
                </a:gridCol>
              </a:tblGrid>
              <a:tr h="481971">
                <a:tc>
                  <a:txBody>
                    <a:bodyPr/>
                    <a:lstStyle/>
                    <a:p>
                      <a:pPr algn="ctr"/>
                      <a:r>
                        <a:rPr lang="en-GB" b="1" i="1" dirty="0">
                          <a:solidFill>
                            <a:srgbClr val="E6151B"/>
                          </a:solidFill>
                        </a:rPr>
                        <a:t>Grade Descriptor</a:t>
                      </a:r>
                    </a:p>
                  </a:txBody>
                  <a:tcPr anchor="ctr"/>
                </a:tc>
                <a:tc>
                  <a:txBody>
                    <a:bodyPr/>
                    <a:lstStyle/>
                    <a:p>
                      <a:pPr algn="ctr"/>
                      <a:r>
                        <a:rPr lang="en-GB" b="1" i="1" dirty="0">
                          <a:solidFill>
                            <a:srgbClr val="E6151B"/>
                          </a:solidFill>
                        </a:rPr>
                        <a:t>Grade</a:t>
                      </a:r>
                    </a:p>
                  </a:txBody>
                  <a:tcPr anchor="ctr"/>
                </a:tc>
                <a:tc>
                  <a:txBody>
                    <a:bodyPr/>
                    <a:lstStyle/>
                    <a:p>
                      <a:pPr algn="ctr"/>
                      <a:r>
                        <a:rPr lang="en-GB" b="1" i="1" dirty="0">
                          <a:solidFill>
                            <a:srgbClr val="E6151B"/>
                          </a:solidFill>
                        </a:rPr>
                        <a:t>Comment</a:t>
                      </a:r>
                    </a:p>
                  </a:txBody>
                  <a:tcPr anchor="ctr"/>
                </a:tc>
                <a:extLst>
                  <a:ext uri="{0D108BD9-81ED-4DB2-BD59-A6C34878D82A}">
                    <a16:rowId xmlns:a16="http://schemas.microsoft.com/office/drawing/2014/main" val="3343981073"/>
                  </a:ext>
                </a:extLst>
              </a:tr>
              <a:tr h="790681">
                <a:tc>
                  <a:txBody>
                    <a:bodyPr/>
                    <a:lstStyle/>
                    <a:p>
                      <a:pPr algn="ctr"/>
                      <a:r>
                        <a:rPr lang="en-GB" dirty="0"/>
                        <a:t>Structure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706926770"/>
                  </a:ext>
                </a:extLst>
              </a:tr>
              <a:tr h="790681">
                <a:tc>
                  <a:txBody>
                    <a:bodyPr/>
                    <a:lstStyle/>
                    <a:p>
                      <a:pPr algn="ctr"/>
                      <a:r>
                        <a:rPr lang="en-GB" dirty="0"/>
                        <a:t>Style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45601380"/>
                  </a:ext>
                </a:extLst>
              </a:tr>
              <a:tr h="790681">
                <a:tc>
                  <a:txBody>
                    <a:bodyPr/>
                    <a:lstStyle/>
                    <a:p>
                      <a:pPr algn="ctr"/>
                      <a:r>
                        <a:rPr lang="en-GB" dirty="0"/>
                        <a:t>Voice and Speech</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031075847"/>
                  </a:ext>
                </a:extLst>
              </a:tr>
              <a:tr h="790681">
                <a:tc>
                  <a:txBody>
                    <a:bodyPr/>
                    <a:lstStyle/>
                    <a:p>
                      <a:pPr algn="ctr"/>
                      <a:r>
                        <a:rPr lang="en-GB" dirty="0"/>
                        <a:t>Content</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372577923"/>
                  </a:ext>
                </a:extLst>
              </a:tr>
              <a:tr h="790681">
                <a:tc>
                  <a:txBody>
                    <a:bodyPr/>
                    <a:lstStyle/>
                    <a:p>
                      <a:pPr algn="ctr"/>
                      <a:r>
                        <a:rPr lang="en-GB" dirty="0"/>
                        <a:t>Audio/Visual</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1828793293"/>
                  </a:ext>
                </a:extLst>
              </a:tr>
              <a:tr h="790681">
                <a:tc>
                  <a:txBody>
                    <a:bodyPr/>
                    <a:lstStyle/>
                    <a:p>
                      <a:pPr algn="ctr"/>
                      <a:r>
                        <a:rPr lang="en-GB" dirty="0"/>
                        <a:t>Communication</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313087214"/>
                  </a:ext>
                </a:extLst>
              </a:tr>
              <a:tr h="779850">
                <a:tc>
                  <a:txBody>
                    <a:bodyPr/>
                    <a:lstStyle/>
                    <a:p>
                      <a:pPr algn="ctr"/>
                      <a:r>
                        <a:rPr lang="en-GB" b="1" dirty="0"/>
                        <a:t>Overall Section 1</a:t>
                      </a:r>
                    </a:p>
                  </a:txBody>
                  <a:tcPr anchor="ctr"/>
                </a:tc>
                <a:tc gridSpan="2">
                  <a:txBody>
                    <a:bodyPr/>
                    <a:lstStyle/>
                    <a:p>
                      <a:pPr algn="ctr"/>
                      <a:r>
                        <a:rPr lang="en-GB" b="1" i="1" dirty="0"/>
                        <a:t>Pass</a:t>
                      </a:r>
                    </a:p>
                  </a:txBody>
                  <a:tcPr anchor="ct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spTree>
    <p:extLst>
      <p:ext uri="{BB962C8B-B14F-4D97-AF65-F5344CB8AC3E}">
        <p14:creationId xmlns:p14="http://schemas.microsoft.com/office/powerpoint/2010/main" val="25435184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556792" y="9181402"/>
            <a:ext cx="3096344"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38</a:t>
            </a:fld>
            <a:endParaRPr lang="en-GB"/>
          </a:p>
        </p:txBody>
      </p:sp>
      <p:pic>
        <p:nvPicPr>
          <p:cNvPr id="2" name="Picture 1">
            <a:extLst>
              <a:ext uri="{FF2B5EF4-FFF2-40B4-BE49-F238E27FC236}">
                <a16:creationId xmlns:a16="http://schemas.microsoft.com/office/drawing/2014/main" id="{3CBA71D3-8EE0-0D8D-C6FD-8877C74336E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61186" y="9129464"/>
            <a:ext cx="486743" cy="527403"/>
          </a:xfrm>
          <a:prstGeom prst="rect">
            <a:avLst/>
          </a:prstGeom>
        </p:spPr>
      </p:pic>
      <p:sp>
        <p:nvSpPr>
          <p:cNvPr id="11" name="Title 1">
            <a:extLst>
              <a:ext uri="{FF2B5EF4-FFF2-40B4-BE49-F238E27FC236}">
                <a16:creationId xmlns:a16="http://schemas.microsoft.com/office/drawing/2014/main" id="{65DF44BE-E004-2C39-3BE1-F8F82C31B0A3}"/>
              </a:ext>
            </a:extLst>
          </p:cNvPr>
          <p:cNvSpPr>
            <a:spLocks noGrp="1"/>
          </p:cNvSpPr>
          <p:nvPr>
            <p:ph type="title"/>
          </p:nvPr>
        </p:nvSpPr>
        <p:spPr>
          <a:xfrm>
            <a:off x="431735" y="1251349"/>
            <a:ext cx="5915025" cy="576063"/>
          </a:xfrm>
        </p:spPr>
        <p:txBody>
          <a:bodyPr/>
          <a:lstStyle/>
          <a:p>
            <a:r>
              <a:rPr lang="en-GB" b="1" i="1" dirty="0">
                <a:latin typeface="+mn-lt"/>
              </a:rPr>
              <a:t>Example 3</a:t>
            </a:r>
          </a:p>
        </p:txBody>
      </p:sp>
      <p:graphicFrame>
        <p:nvGraphicFramePr>
          <p:cNvPr id="12" name="Table 11">
            <a:extLst>
              <a:ext uri="{FF2B5EF4-FFF2-40B4-BE49-F238E27FC236}">
                <a16:creationId xmlns:a16="http://schemas.microsoft.com/office/drawing/2014/main" id="{66BEB9D8-2FE9-9E53-EBA1-E49983713D7B}"/>
              </a:ext>
            </a:extLst>
          </p:cNvPr>
          <p:cNvGraphicFramePr>
            <a:graphicFrameLocks noGrp="1"/>
          </p:cNvGraphicFramePr>
          <p:nvPr/>
        </p:nvGraphicFramePr>
        <p:xfrm>
          <a:off x="431735" y="2072680"/>
          <a:ext cx="5915025" cy="6005907"/>
        </p:xfrm>
        <a:graphic>
          <a:graphicData uri="http://schemas.openxmlformats.org/drawingml/2006/table">
            <a:tbl>
              <a:tblPr firstRow="1" bandRow="1">
                <a:tableStyleId>{5940675A-B579-460E-94D1-54222C63F5DA}</a:tableStyleId>
              </a:tblPr>
              <a:tblGrid>
                <a:gridCol w="1484420">
                  <a:extLst>
                    <a:ext uri="{9D8B030D-6E8A-4147-A177-3AD203B41FA5}">
                      <a16:colId xmlns:a16="http://schemas.microsoft.com/office/drawing/2014/main" val="4019845815"/>
                    </a:ext>
                  </a:extLst>
                </a:gridCol>
                <a:gridCol w="1210266">
                  <a:extLst>
                    <a:ext uri="{9D8B030D-6E8A-4147-A177-3AD203B41FA5}">
                      <a16:colId xmlns:a16="http://schemas.microsoft.com/office/drawing/2014/main" val="293937659"/>
                    </a:ext>
                  </a:extLst>
                </a:gridCol>
                <a:gridCol w="3220339">
                  <a:extLst>
                    <a:ext uri="{9D8B030D-6E8A-4147-A177-3AD203B41FA5}">
                      <a16:colId xmlns:a16="http://schemas.microsoft.com/office/drawing/2014/main" val="522179033"/>
                    </a:ext>
                  </a:extLst>
                </a:gridCol>
              </a:tblGrid>
              <a:tr h="481971">
                <a:tc>
                  <a:txBody>
                    <a:bodyPr/>
                    <a:lstStyle/>
                    <a:p>
                      <a:pPr algn="ctr"/>
                      <a:r>
                        <a:rPr lang="en-GB" b="1" i="1" dirty="0">
                          <a:solidFill>
                            <a:srgbClr val="E6151B"/>
                          </a:solidFill>
                        </a:rPr>
                        <a:t>Grade Descriptor</a:t>
                      </a:r>
                    </a:p>
                  </a:txBody>
                  <a:tcPr anchor="ctr"/>
                </a:tc>
                <a:tc>
                  <a:txBody>
                    <a:bodyPr/>
                    <a:lstStyle/>
                    <a:p>
                      <a:pPr algn="ctr"/>
                      <a:r>
                        <a:rPr lang="en-GB" b="1" i="1" dirty="0">
                          <a:solidFill>
                            <a:srgbClr val="E6151B"/>
                          </a:solidFill>
                        </a:rPr>
                        <a:t>Grade</a:t>
                      </a:r>
                    </a:p>
                  </a:txBody>
                  <a:tcPr anchor="ctr"/>
                </a:tc>
                <a:tc>
                  <a:txBody>
                    <a:bodyPr/>
                    <a:lstStyle/>
                    <a:p>
                      <a:pPr algn="ctr"/>
                      <a:r>
                        <a:rPr lang="en-GB" b="1" i="1" dirty="0">
                          <a:solidFill>
                            <a:srgbClr val="E6151B"/>
                          </a:solidFill>
                        </a:rPr>
                        <a:t>Comment</a:t>
                      </a:r>
                    </a:p>
                  </a:txBody>
                  <a:tcPr anchor="ctr"/>
                </a:tc>
                <a:extLst>
                  <a:ext uri="{0D108BD9-81ED-4DB2-BD59-A6C34878D82A}">
                    <a16:rowId xmlns:a16="http://schemas.microsoft.com/office/drawing/2014/main" val="3343981073"/>
                  </a:ext>
                </a:extLst>
              </a:tr>
              <a:tr h="790681">
                <a:tc>
                  <a:txBody>
                    <a:bodyPr/>
                    <a:lstStyle/>
                    <a:p>
                      <a:pPr algn="ctr"/>
                      <a:r>
                        <a:rPr lang="en-GB" dirty="0"/>
                        <a:t>Structure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706926770"/>
                  </a:ext>
                </a:extLst>
              </a:tr>
              <a:tr h="790681">
                <a:tc>
                  <a:txBody>
                    <a:bodyPr/>
                    <a:lstStyle/>
                    <a:p>
                      <a:pPr algn="ctr"/>
                      <a:r>
                        <a:rPr lang="en-GB" dirty="0"/>
                        <a:t>Style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45601380"/>
                  </a:ext>
                </a:extLst>
              </a:tr>
              <a:tr h="790681">
                <a:tc>
                  <a:txBody>
                    <a:bodyPr/>
                    <a:lstStyle/>
                    <a:p>
                      <a:pPr algn="ctr"/>
                      <a:r>
                        <a:rPr lang="en-GB" dirty="0"/>
                        <a:t>Voice and Speech</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031075847"/>
                  </a:ext>
                </a:extLst>
              </a:tr>
              <a:tr h="790681">
                <a:tc>
                  <a:txBody>
                    <a:bodyPr/>
                    <a:lstStyle/>
                    <a:p>
                      <a:pPr algn="ctr"/>
                      <a:r>
                        <a:rPr lang="en-GB" dirty="0"/>
                        <a:t>Content</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372577923"/>
                  </a:ext>
                </a:extLst>
              </a:tr>
              <a:tr h="790681">
                <a:tc>
                  <a:txBody>
                    <a:bodyPr/>
                    <a:lstStyle/>
                    <a:p>
                      <a:pPr algn="ctr"/>
                      <a:r>
                        <a:rPr lang="en-GB" dirty="0"/>
                        <a:t>Audio/Visual</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1828793293"/>
                  </a:ext>
                </a:extLst>
              </a:tr>
              <a:tr h="790681">
                <a:tc>
                  <a:txBody>
                    <a:bodyPr/>
                    <a:lstStyle/>
                    <a:p>
                      <a:pPr algn="ctr"/>
                      <a:r>
                        <a:rPr lang="en-GB" dirty="0"/>
                        <a:t>Communication</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313087214"/>
                  </a:ext>
                </a:extLst>
              </a:tr>
              <a:tr h="779850">
                <a:tc>
                  <a:txBody>
                    <a:bodyPr/>
                    <a:lstStyle/>
                    <a:p>
                      <a:pPr algn="ctr"/>
                      <a:r>
                        <a:rPr lang="en-GB" b="1" dirty="0"/>
                        <a:t>Overall Section 1</a:t>
                      </a:r>
                    </a:p>
                  </a:txBody>
                  <a:tcPr anchor="ctr"/>
                </a:tc>
                <a:tc gridSpan="2">
                  <a:txBody>
                    <a:bodyPr/>
                    <a:lstStyle/>
                    <a:p>
                      <a:pPr algn="ctr"/>
                      <a:r>
                        <a:rPr lang="en-GB" b="1" i="1" dirty="0"/>
                        <a:t>Merit</a:t>
                      </a:r>
                    </a:p>
                  </a:txBody>
                  <a:tcPr anchor="ct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spTree>
    <p:extLst>
      <p:ext uri="{BB962C8B-B14F-4D97-AF65-F5344CB8AC3E}">
        <p14:creationId xmlns:p14="http://schemas.microsoft.com/office/powerpoint/2010/main" val="24024948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2BF96B5-6F00-9699-ABB1-87A1D545A2A5}"/>
              </a:ext>
            </a:extLst>
          </p:cNvPr>
          <p:cNvSpPr txBox="1"/>
          <p:nvPr/>
        </p:nvSpPr>
        <p:spPr>
          <a:xfrm>
            <a:off x="280615" y="7962009"/>
            <a:ext cx="6416341" cy="1132058"/>
          </a:xfrm>
          <a:prstGeom prst="rect">
            <a:avLst/>
          </a:prstGeom>
          <a:noFill/>
          <a:ln>
            <a:solidFill>
              <a:schemeClr val="tx1"/>
            </a:solidFill>
          </a:ln>
        </p:spPr>
        <p:txBody>
          <a:bodyPr wrap="square" rtlCol="0">
            <a:spAutoFit/>
          </a:bodyPr>
          <a:lstStyle/>
          <a:p>
            <a:endParaRPr lang="en-GB" dirty="0"/>
          </a:p>
        </p:txBody>
      </p:sp>
      <p:pic>
        <p:nvPicPr>
          <p:cNvPr id="10" name="Picture 9">
            <a:extLst>
              <a:ext uri="{FF2B5EF4-FFF2-40B4-BE49-F238E27FC236}">
                <a16:creationId xmlns:a16="http://schemas.microsoft.com/office/drawing/2014/main" id="{2D78BBAC-C0FA-AD23-EE11-DB54990CE855}"/>
              </a:ext>
            </a:extLst>
          </p:cNvPr>
          <p:cNvPicPr>
            <a:picLocks noChangeAspect="1"/>
          </p:cNvPicPr>
          <p:nvPr/>
        </p:nvPicPr>
        <p:blipFill>
          <a:blip r:embed="rId2"/>
          <a:stretch>
            <a:fillRect/>
          </a:stretch>
        </p:blipFill>
        <p:spPr>
          <a:xfrm>
            <a:off x="332656" y="8049344"/>
            <a:ext cx="371539" cy="339993"/>
          </a:xfrm>
          <a:prstGeom prst="rect">
            <a:avLst/>
          </a:prstGeom>
        </p:spPr>
      </p:pic>
      <p:pic>
        <p:nvPicPr>
          <p:cNvPr id="12" name="Picture 11">
            <a:extLst>
              <a:ext uri="{FF2B5EF4-FFF2-40B4-BE49-F238E27FC236}">
                <a16:creationId xmlns:a16="http://schemas.microsoft.com/office/drawing/2014/main" id="{5E596BA1-0593-862F-9F51-C10D866A2247}"/>
              </a:ext>
            </a:extLst>
          </p:cNvPr>
          <p:cNvPicPr>
            <a:picLocks noChangeAspect="1"/>
          </p:cNvPicPr>
          <p:nvPr/>
        </p:nvPicPr>
        <p:blipFill>
          <a:blip r:embed="rId3"/>
          <a:stretch>
            <a:fillRect/>
          </a:stretch>
        </p:blipFill>
        <p:spPr>
          <a:xfrm>
            <a:off x="332656" y="8625408"/>
            <a:ext cx="382863" cy="436788"/>
          </a:xfrm>
          <a:prstGeom prst="rect">
            <a:avLst/>
          </a:prstGeom>
        </p:spPr>
      </p:pic>
      <p:sp>
        <p:nvSpPr>
          <p:cNvPr id="2" name="Title 1">
            <a:extLst>
              <a:ext uri="{FF2B5EF4-FFF2-40B4-BE49-F238E27FC236}">
                <a16:creationId xmlns:a16="http://schemas.microsoft.com/office/drawing/2014/main" id="{4CDE4C9B-F572-4553-868F-071B7E4DF370}"/>
              </a:ext>
            </a:extLst>
          </p:cNvPr>
          <p:cNvSpPr>
            <a:spLocks noGrp="1"/>
          </p:cNvSpPr>
          <p:nvPr>
            <p:ph type="title"/>
          </p:nvPr>
        </p:nvSpPr>
        <p:spPr>
          <a:xfrm>
            <a:off x="260648" y="938486"/>
            <a:ext cx="5915025" cy="648067"/>
          </a:xfrm>
        </p:spPr>
        <p:txBody>
          <a:bodyPr/>
          <a:lstStyle/>
          <a:p>
            <a:r>
              <a:rPr lang="en-GB" b="1" i="1"/>
              <a:t>Self-assessment</a:t>
            </a:r>
            <a:endParaRPr lang="en-GB" b="1" i="1" dirty="0"/>
          </a:p>
        </p:txBody>
      </p:sp>
      <p:sp>
        <p:nvSpPr>
          <p:cNvPr id="3" name="Date Placeholder 2">
            <a:extLst>
              <a:ext uri="{FF2B5EF4-FFF2-40B4-BE49-F238E27FC236}">
                <a16:creationId xmlns:a16="http://schemas.microsoft.com/office/drawing/2014/main" id="{DA037E23-8190-40C0-A180-B3D5B99A38E5}"/>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E117655-7943-454B-AE7C-4F66A48E4474}"/>
              </a:ext>
            </a:extLst>
          </p:cNvPr>
          <p:cNvSpPr>
            <a:spLocks noGrp="1"/>
          </p:cNvSpPr>
          <p:nvPr>
            <p:ph type="ftr" sz="quarter" idx="11"/>
          </p:nvPr>
        </p:nvSpPr>
        <p:spPr>
          <a:xfrm>
            <a:off x="1628800" y="9181402"/>
            <a:ext cx="3024336" cy="527403"/>
          </a:xfrm>
        </p:spPr>
        <p:txBody>
          <a:bodyPr/>
          <a:lstStyle/>
          <a:p>
            <a:r>
              <a:rPr lang="en-US" dirty="0"/>
              <a:t>ESB-RES-C217 </a:t>
            </a:r>
          </a:p>
          <a:p>
            <a:r>
              <a:rPr lang="en-US" dirty="0"/>
              <a:t>L1G2-Speech for Employability-Learner Workbook-Section 1</a:t>
            </a:r>
            <a:endParaRPr lang="en-GB" dirty="0"/>
          </a:p>
        </p:txBody>
      </p:sp>
      <p:sp>
        <p:nvSpPr>
          <p:cNvPr id="5" name="Slide Number Placeholder 4">
            <a:extLst>
              <a:ext uri="{FF2B5EF4-FFF2-40B4-BE49-F238E27FC236}">
                <a16:creationId xmlns:a16="http://schemas.microsoft.com/office/drawing/2014/main" id="{B79A4187-BA8D-4049-9EDD-B1ECB3D51F24}"/>
              </a:ext>
            </a:extLst>
          </p:cNvPr>
          <p:cNvSpPr>
            <a:spLocks noGrp="1"/>
          </p:cNvSpPr>
          <p:nvPr>
            <p:ph type="sldNum" sz="quarter" idx="12"/>
          </p:nvPr>
        </p:nvSpPr>
        <p:spPr/>
        <p:txBody>
          <a:bodyPr/>
          <a:lstStyle/>
          <a:p>
            <a:fld id="{EFC07C4F-4DD7-4452-9CBE-7B4BC77324C7}" type="slidenum">
              <a:rPr lang="en-GB" smtClean="0"/>
              <a:t>39</a:t>
            </a:fld>
            <a:endParaRPr lang="en-GB"/>
          </a:p>
        </p:txBody>
      </p:sp>
      <p:graphicFrame>
        <p:nvGraphicFramePr>
          <p:cNvPr id="7" name="Table 6">
            <a:extLst>
              <a:ext uri="{FF2B5EF4-FFF2-40B4-BE49-F238E27FC236}">
                <a16:creationId xmlns:a16="http://schemas.microsoft.com/office/drawing/2014/main" id="{F7C51711-4138-CC4A-B8C2-FD9C6C2A871B}"/>
              </a:ext>
            </a:extLst>
          </p:cNvPr>
          <p:cNvGraphicFramePr>
            <a:graphicFrameLocks noGrp="1"/>
          </p:cNvGraphicFramePr>
          <p:nvPr>
            <p:extLst>
              <p:ext uri="{D42A27DB-BD31-4B8C-83A1-F6EECF244321}">
                <p14:modId xmlns:p14="http://schemas.microsoft.com/office/powerpoint/2010/main" val="2534037151"/>
              </p:ext>
            </p:extLst>
          </p:nvPr>
        </p:nvGraphicFramePr>
        <p:xfrm>
          <a:off x="280616" y="1586553"/>
          <a:ext cx="6416341" cy="6288122"/>
        </p:xfrm>
        <a:graphic>
          <a:graphicData uri="http://schemas.openxmlformats.org/drawingml/2006/table">
            <a:tbl>
              <a:tblPr firstRow="1" bandRow="1">
                <a:tableStyleId>{5940675A-B579-460E-94D1-54222C63F5DA}</a:tableStyleId>
              </a:tblPr>
              <a:tblGrid>
                <a:gridCol w="1872208">
                  <a:extLst>
                    <a:ext uri="{9D8B030D-6E8A-4147-A177-3AD203B41FA5}">
                      <a16:colId xmlns:a16="http://schemas.microsoft.com/office/drawing/2014/main" val="787868252"/>
                    </a:ext>
                  </a:extLst>
                </a:gridCol>
                <a:gridCol w="1514711">
                  <a:extLst>
                    <a:ext uri="{9D8B030D-6E8A-4147-A177-3AD203B41FA5}">
                      <a16:colId xmlns:a16="http://schemas.microsoft.com/office/drawing/2014/main" val="3878249721"/>
                    </a:ext>
                  </a:extLst>
                </a:gridCol>
                <a:gridCol w="1514711">
                  <a:extLst>
                    <a:ext uri="{9D8B030D-6E8A-4147-A177-3AD203B41FA5}">
                      <a16:colId xmlns:a16="http://schemas.microsoft.com/office/drawing/2014/main" val="590961038"/>
                    </a:ext>
                  </a:extLst>
                </a:gridCol>
                <a:gridCol w="1514711">
                  <a:extLst>
                    <a:ext uri="{9D8B030D-6E8A-4147-A177-3AD203B41FA5}">
                      <a16:colId xmlns:a16="http://schemas.microsoft.com/office/drawing/2014/main" val="3948152569"/>
                    </a:ext>
                  </a:extLst>
                </a:gridCol>
              </a:tblGrid>
              <a:tr h="527402">
                <a:tc>
                  <a:txBody>
                    <a:bodyPr/>
                    <a:lstStyle/>
                    <a:p>
                      <a:pPr algn="ctr"/>
                      <a:r>
                        <a:rPr lang="en-GB" sz="1200" dirty="0"/>
                        <a:t>Skill</a:t>
                      </a:r>
                    </a:p>
                  </a:txBody>
                  <a:tcPr anchor="ctr"/>
                </a:tc>
                <a:tc>
                  <a:txBody>
                    <a:bodyPr/>
                    <a:lstStyle/>
                    <a:p>
                      <a:pPr algn="ctr"/>
                      <a:r>
                        <a:rPr lang="en-GB" sz="1200" dirty="0"/>
                        <a:t>Not Confident</a:t>
                      </a:r>
                    </a:p>
                  </a:txBody>
                  <a:tcPr anchor="ctr">
                    <a:solidFill>
                      <a:srgbClr val="F4891C"/>
                    </a:solidFill>
                  </a:tcPr>
                </a:tc>
                <a:tc>
                  <a:txBody>
                    <a:bodyPr/>
                    <a:lstStyle/>
                    <a:p>
                      <a:pPr algn="ctr"/>
                      <a:r>
                        <a:rPr lang="en-GB" sz="1200" dirty="0"/>
                        <a:t>Somewhat Confident</a:t>
                      </a:r>
                    </a:p>
                  </a:txBody>
                  <a:tcPr anchor="ctr">
                    <a:solidFill>
                      <a:srgbClr val="FBD109"/>
                    </a:solidFill>
                  </a:tcPr>
                </a:tc>
                <a:tc>
                  <a:txBody>
                    <a:bodyPr/>
                    <a:lstStyle/>
                    <a:p>
                      <a:pPr algn="ctr"/>
                      <a:r>
                        <a:rPr lang="en-GB" sz="1200" dirty="0"/>
                        <a:t>Very Confident</a:t>
                      </a:r>
                    </a:p>
                  </a:txBody>
                  <a:tcPr anchor="ctr">
                    <a:solidFill>
                      <a:srgbClr val="C4D820"/>
                    </a:solidFill>
                  </a:tcPr>
                </a:tc>
                <a:extLst>
                  <a:ext uri="{0D108BD9-81ED-4DB2-BD59-A6C34878D82A}">
                    <a16:rowId xmlns:a16="http://schemas.microsoft.com/office/drawing/2014/main" val="3369953776"/>
                  </a:ext>
                </a:extLst>
              </a:tr>
              <a:tr h="640080">
                <a:tc>
                  <a:txBody>
                    <a:bodyPr/>
                    <a:lstStyle/>
                    <a:p>
                      <a:r>
                        <a:rPr lang="en-GB" sz="1200" dirty="0"/>
                        <a:t>I can talk for four minutes about a topic that interests me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791852291"/>
                  </a:ext>
                </a:extLst>
              </a:tr>
              <a:tr h="640080">
                <a:tc>
                  <a:txBody>
                    <a:bodyPr/>
                    <a:lstStyle/>
                    <a:p>
                      <a:r>
                        <a:rPr lang="en-GB" sz="1200" dirty="0"/>
                        <a:t>I can plan a clear,</a:t>
                      </a:r>
                      <a:r>
                        <a:rPr lang="en-GB" sz="1200" baseline="0" dirty="0"/>
                        <a:t> original </a:t>
                      </a:r>
                      <a:r>
                        <a:rPr lang="en-GB" sz="1200" dirty="0"/>
                        <a:t>beginning and conclusion</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39334833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deliver my talk </a:t>
                      </a:r>
                      <a:r>
                        <a:rPr lang="en-GB" sz="1200" baseline="0" dirty="0"/>
                        <a:t>without relying on notes</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33411040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speak audibly and clearly in front of a small group</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092688760"/>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change my pace, pitch and volume</a:t>
                      </a:r>
                      <a:r>
                        <a:rPr lang="en-GB" sz="1200" baseline="0" dirty="0"/>
                        <a:t> for effect</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291509949"/>
                  </a:ext>
                </a:extLst>
              </a:tr>
              <a:tr h="640080">
                <a:tc>
                  <a:txBody>
                    <a:bodyPr/>
                    <a:lstStyle/>
                    <a:p>
                      <a:r>
                        <a:rPr lang="en-GB" sz="1200" dirty="0"/>
                        <a:t>I can research a topic to add detail to my talk</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46017535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a:t>
                      </a:r>
                      <a:r>
                        <a:rPr lang="en-GB" sz="1200" baseline="0" dirty="0"/>
                        <a:t> include personal details in my talk</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404948827"/>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visual</a:t>
                      </a:r>
                      <a:r>
                        <a:rPr lang="en-GB" sz="1200" baseline="0" dirty="0"/>
                        <a:t> aids effectively to support my talk</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84841814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eye contact and body language to engage with the audience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134130594"/>
                  </a:ext>
                </a:extLst>
              </a:tr>
            </a:tbl>
          </a:graphicData>
        </a:graphic>
      </p:graphicFrame>
      <p:pic>
        <p:nvPicPr>
          <p:cNvPr id="6" name="Picture 5">
            <a:extLst>
              <a:ext uri="{FF2B5EF4-FFF2-40B4-BE49-F238E27FC236}">
                <a16:creationId xmlns:a16="http://schemas.microsoft.com/office/drawing/2014/main" id="{5190CF96-EAFB-B172-BD84-FD1AEC5EF7FB}"/>
              </a:ext>
            </a:extLst>
          </p:cNvPr>
          <p:cNvPicPr>
            <a:picLocks noGrp="1" noRot="1" noChangeAspect="1" noMove="1" noResize="1" noEditPoints="1" noAdjustHandles="1" noChangeArrowheads="1" noChangeShapeType="1" noCrop="1"/>
          </p:cNvPicPr>
          <p:nvPr/>
        </p:nvPicPr>
        <p:blipFill>
          <a:blip r:embed="rId4"/>
          <a:stretch>
            <a:fillRect/>
          </a:stretch>
        </p:blipFill>
        <p:spPr>
          <a:xfrm>
            <a:off x="6245732" y="9181401"/>
            <a:ext cx="504770" cy="523875"/>
          </a:xfrm>
          <a:prstGeom prst="rect">
            <a:avLst/>
          </a:prstGeom>
        </p:spPr>
      </p:pic>
    </p:spTree>
    <p:extLst>
      <p:ext uri="{BB962C8B-B14F-4D97-AF65-F5344CB8AC3E}">
        <p14:creationId xmlns:p14="http://schemas.microsoft.com/office/powerpoint/2010/main" val="701486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E4C9B-F572-4553-868F-071B7E4DF370}"/>
              </a:ext>
            </a:extLst>
          </p:cNvPr>
          <p:cNvSpPr>
            <a:spLocks noGrp="1"/>
          </p:cNvSpPr>
          <p:nvPr>
            <p:ph type="title"/>
          </p:nvPr>
        </p:nvSpPr>
        <p:spPr>
          <a:xfrm>
            <a:off x="260648" y="932434"/>
            <a:ext cx="5915025" cy="648067"/>
          </a:xfrm>
        </p:spPr>
        <p:txBody>
          <a:bodyPr/>
          <a:lstStyle/>
          <a:p>
            <a:r>
              <a:rPr lang="en-GB" b="1" i="1" dirty="0"/>
              <a:t>Self-assessment</a:t>
            </a:r>
          </a:p>
        </p:txBody>
      </p:sp>
      <p:sp>
        <p:nvSpPr>
          <p:cNvPr id="3" name="Date Placeholder 2">
            <a:extLst>
              <a:ext uri="{FF2B5EF4-FFF2-40B4-BE49-F238E27FC236}">
                <a16:creationId xmlns:a16="http://schemas.microsoft.com/office/drawing/2014/main" id="{DA037E23-8190-40C0-A180-B3D5B99A38E5}"/>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E117655-7943-454B-AE7C-4F66A48E4474}"/>
              </a:ext>
            </a:extLst>
          </p:cNvPr>
          <p:cNvSpPr>
            <a:spLocks noGrp="1"/>
          </p:cNvSpPr>
          <p:nvPr>
            <p:ph type="ftr" sz="quarter" idx="11"/>
          </p:nvPr>
        </p:nvSpPr>
        <p:spPr>
          <a:xfrm>
            <a:off x="1628800" y="9181402"/>
            <a:ext cx="3024336" cy="527403"/>
          </a:xfrm>
        </p:spPr>
        <p:txBody>
          <a:bodyPr/>
          <a:lstStyle/>
          <a:p>
            <a:r>
              <a:rPr lang="en-US" dirty="0"/>
              <a:t>ESB-RES-C217 </a:t>
            </a:r>
          </a:p>
          <a:p>
            <a:r>
              <a:rPr lang="en-US" dirty="0"/>
              <a:t>L1G2-Speech for Employability-Learner Workbook-Section 1</a:t>
            </a:r>
            <a:endParaRPr lang="en-GB" dirty="0"/>
          </a:p>
        </p:txBody>
      </p:sp>
      <p:sp>
        <p:nvSpPr>
          <p:cNvPr id="5" name="Slide Number Placeholder 4">
            <a:extLst>
              <a:ext uri="{FF2B5EF4-FFF2-40B4-BE49-F238E27FC236}">
                <a16:creationId xmlns:a16="http://schemas.microsoft.com/office/drawing/2014/main" id="{B79A4187-BA8D-4049-9EDD-B1ECB3D51F24}"/>
              </a:ext>
            </a:extLst>
          </p:cNvPr>
          <p:cNvSpPr>
            <a:spLocks noGrp="1"/>
          </p:cNvSpPr>
          <p:nvPr>
            <p:ph type="sldNum" sz="quarter" idx="12"/>
          </p:nvPr>
        </p:nvSpPr>
        <p:spPr/>
        <p:txBody>
          <a:bodyPr/>
          <a:lstStyle/>
          <a:p>
            <a:fld id="{EFC07C4F-4DD7-4452-9CBE-7B4BC77324C7}" type="slidenum">
              <a:rPr lang="en-GB" smtClean="0"/>
              <a:t>4</a:t>
            </a:fld>
            <a:endParaRPr lang="en-GB" dirty="0"/>
          </a:p>
        </p:txBody>
      </p:sp>
      <p:graphicFrame>
        <p:nvGraphicFramePr>
          <p:cNvPr id="7" name="Table 6">
            <a:extLst>
              <a:ext uri="{FF2B5EF4-FFF2-40B4-BE49-F238E27FC236}">
                <a16:creationId xmlns:a16="http://schemas.microsoft.com/office/drawing/2014/main" id="{D4D04EFD-5A01-4E23-9BB8-7F41ADF11916}"/>
              </a:ext>
            </a:extLst>
          </p:cNvPr>
          <p:cNvGraphicFramePr>
            <a:graphicFrameLocks noGrp="1"/>
          </p:cNvGraphicFramePr>
          <p:nvPr>
            <p:extLst>
              <p:ext uri="{D42A27DB-BD31-4B8C-83A1-F6EECF244321}">
                <p14:modId xmlns:p14="http://schemas.microsoft.com/office/powerpoint/2010/main" val="977046313"/>
              </p:ext>
            </p:extLst>
          </p:nvPr>
        </p:nvGraphicFramePr>
        <p:xfrm>
          <a:off x="260648" y="1583081"/>
          <a:ext cx="6416341" cy="6288122"/>
        </p:xfrm>
        <a:graphic>
          <a:graphicData uri="http://schemas.openxmlformats.org/drawingml/2006/table">
            <a:tbl>
              <a:tblPr firstRow="1" bandRow="1">
                <a:tableStyleId>{5940675A-B579-460E-94D1-54222C63F5DA}</a:tableStyleId>
              </a:tblPr>
              <a:tblGrid>
                <a:gridCol w="1872208">
                  <a:extLst>
                    <a:ext uri="{9D8B030D-6E8A-4147-A177-3AD203B41FA5}">
                      <a16:colId xmlns:a16="http://schemas.microsoft.com/office/drawing/2014/main" val="787868252"/>
                    </a:ext>
                  </a:extLst>
                </a:gridCol>
                <a:gridCol w="1514711">
                  <a:extLst>
                    <a:ext uri="{9D8B030D-6E8A-4147-A177-3AD203B41FA5}">
                      <a16:colId xmlns:a16="http://schemas.microsoft.com/office/drawing/2014/main" val="3878249721"/>
                    </a:ext>
                  </a:extLst>
                </a:gridCol>
                <a:gridCol w="1514711">
                  <a:extLst>
                    <a:ext uri="{9D8B030D-6E8A-4147-A177-3AD203B41FA5}">
                      <a16:colId xmlns:a16="http://schemas.microsoft.com/office/drawing/2014/main" val="590961038"/>
                    </a:ext>
                  </a:extLst>
                </a:gridCol>
                <a:gridCol w="1514711">
                  <a:extLst>
                    <a:ext uri="{9D8B030D-6E8A-4147-A177-3AD203B41FA5}">
                      <a16:colId xmlns:a16="http://schemas.microsoft.com/office/drawing/2014/main" val="3948152569"/>
                    </a:ext>
                  </a:extLst>
                </a:gridCol>
              </a:tblGrid>
              <a:tr h="527402">
                <a:tc>
                  <a:txBody>
                    <a:bodyPr/>
                    <a:lstStyle/>
                    <a:p>
                      <a:pPr algn="ctr"/>
                      <a:r>
                        <a:rPr lang="en-GB" sz="1200" dirty="0"/>
                        <a:t>Skill</a:t>
                      </a:r>
                    </a:p>
                  </a:txBody>
                  <a:tcPr anchor="ctr"/>
                </a:tc>
                <a:tc>
                  <a:txBody>
                    <a:bodyPr/>
                    <a:lstStyle/>
                    <a:p>
                      <a:pPr algn="ctr"/>
                      <a:r>
                        <a:rPr lang="en-GB" sz="1200" dirty="0"/>
                        <a:t>Not Confident</a:t>
                      </a:r>
                    </a:p>
                  </a:txBody>
                  <a:tcPr anchor="ctr">
                    <a:solidFill>
                      <a:srgbClr val="F4891C"/>
                    </a:solidFill>
                  </a:tcPr>
                </a:tc>
                <a:tc>
                  <a:txBody>
                    <a:bodyPr/>
                    <a:lstStyle/>
                    <a:p>
                      <a:pPr algn="ctr"/>
                      <a:r>
                        <a:rPr lang="en-GB" sz="1200" dirty="0"/>
                        <a:t>Somewhat Confident</a:t>
                      </a:r>
                    </a:p>
                  </a:txBody>
                  <a:tcPr anchor="ctr">
                    <a:solidFill>
                      <a:srgbClr val="FBD109"/>
                    </a:solidFill>
                  </a:tcPr>
                </a:tc>
                <a:tc>
                  <a:txBody>
                    <a:bodyPr/>
                    <a:lstStyle/>
                    <a:p>
                      <a:pPr algn="ctr"/>
                      <a:r>
                        <a:rPr lang="en-GB" sz="1200" dirty="0"/>
                        <a:t>Very Confident</a:t>
                      </a:r>
                    </a:p>
                  </a:txBody>
                  <a:tcPr anchor="ctr">
                    <a:solidFill>
                      <a:srgbClr val="C4D820"/>
                    </a:solidFill>
                  </a:tcPr>
                </a:tc>
                <a:extLst>
                  <a:ext uri="{0D108BD9-81ED-4DB2-BD59-A6C34878D82A}">
                    <a16:rowId xmlns:a16="http://schemas.microsoft.com/office/drawing/2014/main" val="3369953776"/>
                  </a:ext>
                </a:extLst>
              </a:tr>
              <a:tr h="640080">
                <a:tc>
                  <a:txBody>
                    <a:bodyPr/>
                    <a:lstStyle/>
                    <a:p>
                      <a:r>
                        <a:rPr lang="en-GB" sz="1200" dirty="0"/>
                        <a:t>I can talk for four minutes about a topic that interests me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791852291"/>
                  </a:ext>
                </a:extLst>
              </a:tr>
              <a:tr h="640080">
                <a:tc>
                  <a:txBody>
                    <a:bodyPr/>
                    <a:lstStyle/>
                    <a:p>
                      <a:r>
                        <a:rPr lang="en-GB" sz="1200" dirty="0"/>
                        <a:t>I can plan a clear,</a:t>
                      </a:r>
                      <a:r>
                        <a:rPr lang="en-GB" sz="1200" baseline="0" dirty="0"/>
                        <a:t> original </a:t>
                      </a:r>
                      <a:r>
                        <a:rPr lang="en-GB" sz="1200" dirty="0"/>
                        <a:t>beginning and conclusion</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39334833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deliver my talk </a:t>
                      </a:r>
                      <a:r>
                        <a:rPr lang="en-GB" sz="1200" baseline="0" dirty="0"/>
                        <a:t>without relying on notes</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33411040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speak audibly and clearly in front of a small group</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092688760"/>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change my pace, pitch and volume</a:t>
                      </a:r>
                      <a:r>
                        <a:rPr lang="en-GB" sz="1200" baseline="0" dirty="0"/>
                        <a:t> for effect</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291509949"/>
                  </a:ext>
                </a:extLst>
              </a:tr>
              <a:tr h="640080">
                <a:tc>
                  <a:txBody>
                    <a:bodyPr/>
                    <a:lstStyle/>
                    <a:p>
                      <a:r>
                        <a:rPr lang="en-GB" sz="1200" dirty="0"/>
                        <a:t>I can research a topic to add detail to my talk</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46017535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a:t>
                      </a:r>
                      <a:r>
                        <a:rPr lang="en-GB" sz="1200" baseline="0" dirty="0"/>
                        <a:t> include personal details in my talk</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404948827"/>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visual</a:t>
                      </a:r>
                      <a:r>
                        <a:rPr lang="en-GB" sz="1200" baseline="0" dirty="0"/>
                        <a:t> aids effectively to support my talk</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84841814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eye contact and body language to engage with the audience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134130594"/>
                  </a:ext>
                </a:extLst>
              </a:tr>
            </a:tbl>
          </a:graphicData>
        </a:graphic>
      </p:graphicFrame>
      <p:sp>
        <p:nvSpPr>
          <p:cNvPr id="6" name="TextBox 5">
            <a:extLst>
              <a:ext uri="{FF2B5EF4-FFF2-40B4-BE49-F238E27FC236}">
                <a16:creationId xmlns:a16="http://schemas.microsoft.com/office/drawing/2014/main" id="{A9DDFE75-6E0A-AEAE-9465-71818ED8EE1A}"/>
              </a:ext>
            </a:extLst>
          </p:cNvPr>
          <p:cNvSpPr txBox="1"/>
          <p:nvPr/>
        </p:nvSpPr>
        <p:spPr>
          <a:xfrm>
            <a:off x="280615" y="7962009"/>
            <a:ext cx="6416341" cy="1132058"/>
          </a:xfrm>
          <a:prstGeom prst="rect">
            <a:avLst/>
          </a:prstGeom>
          <a:noFill/>
          <a:ln>
            <a:solidFill>
              <a:schemeClr val="tx1"/>
            </a:solidFill>
          </a:ln>
        </p:spPr>
        <p:txBody>
          <a:bodyPr wrap="square" rtlCol="0">
            <a:spAutoFit/>
          </a:bodyPr>
          <a:lstStyle/>
          <a:p>
            <a:endParaRPr lang="en-GB" dirty="0"/>
          </a:p>
        </p:txBody>
      </p:sp>
      <p:pic>
        <p:nvPicPr>
          <p:cNvPr id="8" name="Picture 7">
            <a:extLst>
              <a:ext uri="{FF2B5EF4-FFF2-40B4-BE49-F238E27FC236}">
                <a16:creationId xmlns:a16="http://schemas.microsoft.com/office/drawing/2014/main" id="{C688196A-0C78-B301-4BA4-959E6FACA481}"/>
              </a:ext>
            </a:extLst>
          </p:cNvPr>
          <p:cNvPicPr>
            <a:picLocks noChangeAspect="1"/>
          </p:cNvPicPr>
          <p:nvPr/>
        </p:nvPicPr>
        <p:blipFill>
          <a:blip r:embed="rId2"/>
          <a:stretch>
            <a:fillRect/>
          </a:stretch>
        </p:blipFill>
        <p:spPr>
          <a:xfrm>
            <a:off x="332656" y="8049344"/>
            <a:ext cx="371539" cy="339993"/>
          </a:xfrm>
          <a:prstGeom prst="rect">
            <a:avLst/>
          </a:prstGeom>
        </p:spPr>
      </p:pic>
      <p:pic>
        <p:nvPicPr>
          <p:cNvPr id="9" name="Picture 8">
            <a:extLst>
              <a:ext uri="{FF2B5EF4-FFF2-40B4-BE49-F238E27FC236}">
                <a16:creationId xmlns:a16="http://schemas.microsoft.com/office/drawing/2014/main" id="{C3DA04B8-9D85-C1B6-94BF-38EC488A79E8}"/>
              </a:ext>
            </a:extLst>
          </p:cNvPr>
          <p:cNvPicPr>
            <a:picLocks noChangeAspect="1"/>
          </p:cNvPicPr>
          <p:nvPr/>
        </p:nvPicPr>
        <p:blipFill>
          <a:blip r:embed="rId3"/>
          <a:stretch>
            <a:fillRect/>
          </a:stretch>
        </p:blipFill>
        <p:spPr>
          <a:xfrm>
            <a:off x="332656" y="8625408"/>
            <a:ext cx="382863" cy="436788"/>
          </a:xfrm>
          <a:prstGeom prst="rect">
            <a:avLst/>
          </a:prstGeom>
        </p:spPr>
      </p:pic>
      <p:pic>
        <p:nvPicPr>
          <p:cNvPr id="10" name="Picture 9">
            <a:extLst>
              <a:ext uri="{FF2B5EF4-FFF2-40B4-BE49-F238E27FC236}">
                <a16:creationId xmlns:a16="http://schemas.microsoft.com/office/drawing/2014/main" id="{1B32E70F-3DE4-E7F8-C686-66910CD473BD}"/>
              </a:ext>
            </a:extLst>
          </p:cNvPr>
          <p:cNvPicPr>
            <a:picLocks noChangeAspect="1"/>
          </p:cNvPicPr>
          <p:nvPr/>
        </p:nvPicPr>
        <p:blipFill>
          <a:blip r:embed="rId4"/>
          <a:stretch>
            <a:fillRect/>
          </a:stretch>
        </p:blipFill>
        <p:spPr>
          <a:xfrm>
            <a:off x="6221366" y="9135403"/>
            <a:ext cx="504724" cy="523875"/>
          </a:xfrm>
          <a:prstGeom prst="rect">
            <a:avLst/>
          </a:prstGeom>
        </p:spPr>
      </p:pic>
    </p:spTree>
    <p:extLst>
      <p:ext uri="{BB962C8B-B14F-4D97-AF65-F5344CB8AC3E}">
        <p14:creationId xmlns:p14="http://schemas.microsoft.com/office/powerpoint/2010/main" val="104263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391" y="861796"/>
            <a:ext cx="5915025" cy="864091"/>
          </a:xfrm>
        </p:spPr>
        <p:txBody>
          <a:bodyPr>
            <a:noAutofit/>
          </a:bodyPr>
          <a:lstStyle/>
          <a:p>
            <a:r>
              <a:rPr lang="en-GB" sz="2400" b="1" i="1" dirty="0"/>
              <a:t>What interests you – discussion questions</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a:xfrm>
            <a:off x="1484784" y="9181402"/>
            <a:ext cx="3096344"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5</a:t>
            </a:fld>
            <a:endParaRPr lang="en-GB"/>
          </a:p>
        </p:txBody>
      </p:sp>
      <p:sp>
        <p:nvSpPr>
          <p:cNvPr id="6" name="Rectangle 5"/>
          <p:cNvSpPr/>
          <p:nvPr/>
        </p:nvSpPr>
        <p:spPr>
          <a:xfrm>
            <a:off x="249391" y="1835245"/>
            <a:ext cx="6408712" cy="6848029"/>
          </a:xfrm>
          <a:prstGeom prst="rect">
            <a:avLst/>
          </a:prstGeom>
        </p:spPr>
        <p:txBody>
          <a:bodyPr wrap="square">
            <a:spAutoFit/>
          </a:bodyPr>
          <a:lstStyle/>
          <a:p>
            <a:pPr marL="342900" indent="-342900">
              <a:spcAft>
                <a:spcPts val="600"/>
              </a:spcAft>
              <a:buFont typeface="+mj-lt"/>
              <a:buAutoNum type="arabicPeriod"/>
            </a:pPr>
            <a:r>
              <a:rPr lang="en-GB" sz="1200" dirty="0"/>
              <a:t>What kind of job do you want to have in the future?</a:t>
            </a:r>
            <a:br>
              <a:rPr lang="en-GB" sz="1200" dirty="0"/>
            </a:br>
            <a:r>
              <a:rPr lang="en-GB" sz="1200" dirty="0"/>
              <a:t/>
            </a:r>
            <a:br>
              <a:rPr lang="en-GB" sz="1200" dirty="0"/>
            </a:br>
            <a:endParaRPr lang="en-GB" sz="1200" dirty="0"/>
          </a:p>
          <a:p>
            <a:pPr marL="342900" indent="-342900">
              <a:spcAft>
                <a:spcPts val="600"/>
              </a:spcAft>
              <a:buFont typeface="+mj-lt"/>
              <a:buAutoNum type="arabicPeriod"/>
            </a:pPr>
            <a:r>
              <a:rPr lang="en-GB" sz="1200" dirty="0"/>
              <a:t>What skills do you think you will need for that job?</a:t>
            </a:r>
            <a:br>
              <a:rPr lang="en-GB" sz="1200" dirty="0"/>
            </a:br>
            <a:r>
              <a:rPr lang="en-GB" sz="1200" dirty="0"/>
              <a:t/>
            </a:r>
            <a:br>
              <a:rPr lang="en-GB" sz="1200" dirty="0"/>
            </a:br>
            <a:endParaRPr lang="en-GB" sz="1200" dirty="0"/>
          </a:p>
          <a:p>
            <a:pPr marL="342900" indent="-342900">
              <a:spcAft>
                <a:spcPts val="600"/>
              </a:spcAft>
              <a:buFont typeface="+mj-lt"/>
              <a:buAutoNum type="arabicPeriod"/>
            </a:pPr>
            <a:r>
              <a:rPr lang="en-GB" sz="1200" dirty="0"/>
              <a:t>What are some of the things you can do now to develop those skills?</a:t>
            </a:r>
            <a:br>
              <a:rPr lang="en-GB" sz="1200" dirty="0"/>
            </a:br>
            <a:r>
              <a:rPr lang="en-GB" sz="1200" dirty="0"/>
              <a:t/>
            </a:r>
            <a:br>
              <a:rPr lang="en-GB" sz="1200" dirty="0"/>
            </a:br>
            <a:endParaRPr lang="en-GB" sz="1200" dirty="0"/>
          </a:p>
          <a:p>
            <a:pPr marL="342900" indent="-342900">
              <a:spcAft>
                <a:spcPts val="600"/>
              </a:spcAft>
              <a:buFont typeface="+mj-lt"/>
              <a:buAutoNum type="arabicPeriod"/>
            </a:pPr>
            <a:r>
              <a:rPr lang="en-GB" sz="1200" dirty="0"/>
              <a:t>Who are some famous or successful people that you admire?</a:t>
            </a:r>
            <a:br>
              <a:rPr lang="en-GB" sz="1200" dirty="0"/>
            </a:br>
            <a:r>
              <a:rPr lang="en-GB" sz="1200" dirty="0"/>
              <a:t/>
            </a:r>
            <a:br>
              <a:rPr lang="en-GB" sz="1200" dirty="0"/>
            </a:br>
            <a:endParaRPr lang="en-GB" sz="1200" dirty="0"/>
          </a:p>
          <a:p>
            <a:pPr marL="342900" indent="-342900">
              <a:spcAft>
                <a:spcPts val="600"/>
              </a:spcAft>
              <a:buFont typeface="+mj-lt"/>
              <a:buAutoNum type="arabicPeriod"/>
            </a:pPr>
            <a:r>
              <a:rPr lang="en-GB" sz="1200" dirty="0"/>
              <a:t>What industries or fields are you interested in learning more about?</a:t>
            </a:r>
            <a:br>
              <a:rPr lang="en-GB" sz="1200" dirty="0"/>
            </a:br>
            <a:r>
              <a:rPr lang="en-GB" sz="1200" dirty="0"/>
              <a:t/>
            </a:r>
            <a:br>
              <a:rPr lang="en-GB" sz="1200" dirty="0"/>
            </a:br>
            <a:endParaRPr lang="en-GB" sz="1200" dirty="0"/>
          </a:p>
          <a:p>
            <a:pPr marL="342900" indent="-342900">
              <a:spcAft>
                <a:spcPts val="600"/>
              </a:spcAft>
              <a:buFont typeface="+mj-lt"/>
              <a:buAutoNum type="arabicPeriod"/>
            </a:pPr>
            <a:r>
              <a:rPr lang="en-GB" sz="1200" dirty="0"/>
              <a:t>Are there any specific jobs or careers that you find intriguing?</a:t>
            </a:r>
            <a:br>
              <a:rPr lang="en-GB" sz="1200" dirty="0"/>
            </a:br>
            <a:r>
              <a:rPr lang="en-GB" sz="1200" dirty="0"/>
              <a:t/>
            </a:r>
            <a:br>
              <a:rPr lang="en-GB" sz="1200" dirty="0"/>
            </a:br>
            <a:endParaRPr lang="en-GB" sz="1200" dirty="0"/>
          </a:p>
          <a:p>
            <a:pPr marL="342900" indent="-342900">
              <a:spcAft>
                <a:spcPts val="600"/>
              </a:spcAft>
              <a:buFont typeface="+mj-lt"/>
              <a:buAutoNum type="arabicPeriod"/>
            </a:pPr>
            <a:r>
              <a:rPr lang="en-GB" sz="1200" dirty="0"/>
              <a:t>What are some of the qualities or traits that you admire in successful people?</a:t>
            </a:r>
            <a:br>
              <a:rPr lang="en-GB" sz="1200" dirty="0"/>
            </a:br>
            <a:r>
              <a:rPr lang="en-GB" sz="1200" dirty="0"/>
              <a:t/>
            </a:r>
            <a:br>
              <a:rPr lang="en-GB" sz="1200" dirty="0"/>
            </a:br>
            <a:endParaRPr lang="en-GB" sz="1200" dirty="0"/>
          </a:p>
          <a:p>
            <a:pPr marL="342900" indent="-342900">
              <a:spcAft>
                <a:spcPts val="600"/>
              </a:spcAft>
              <a:buFont typeface="+mj-lt"/>
              <a:buAutoNum type="arabicPeriod"/>
            </a:pPr>
            <a:r>
              <a:rPr lang="en-GB" sz="1200" dirty="0"/>
              <a:t>Are there any current events or trends in your chosen career field that you find interesting?</a:t>
            </a:r>
            <a:br>
              <a:rPr lang="en-GB" sz="1200" dirty="0"/>
            </a:br>
            <a:r>
              <a:rPr lang="en-GB" sz="1200" dirty="0"/>
              <a:t/>
            </a:r>
            <a:br>
              <a:rPr lang="en-GB" sz="1200" dirty="0"/>
            </a:br>
            <a:endParaRPr lang="en-GB" sz="1200" dirty="0"/>
          </a:p>
          <a:p>
            <a:pPr marL="342900" indent="-342900">
              <a:spcAft>
                <a:spcPts val="600"/>
              </a:spcAft>
              <a:buFont typeface="+mj-lt"/>
              <a:buAutoNum type="arabicPeriod"/>
            </a:pPr>
            <a:r>
              <a:rPr lang="en-GB" sz="1200" dirty="0"/>
              <a:t>Do you have any personal experiences or connections to a particular career field?</a:t>
            </a:r>
            <a:br>
              <a:rPr lang="en-GB" sz="1200" dirty="0"/>
            </a:br>
            <a:r>
              <a:rPr lang="en-GB" sz="1200" dirty="0"/>
              <a:t/>
            </a:r>
            <a:br>
              <a:rPr lang="en-GB" sz="1200" dirty="0"/>
            </a:br>
            <a:endParaRPr lang="en-GB" sz="1200" dirty="0"/>
          </a:p>
          <a:p>
            <a:pPr marL="342900" indent="-342900">
              <a:spcAft>
                <a:spcPts val="600"/>
              </a:spcAft>
              <a:buFont typeface="+mj-lt"/>
              <a:buAutoNum type="arabicPeriod"/>
            </a:pPr>
            <a:r>
              <a:rPr lang="en-GB" sz="1200" dirty="0"/>
              <a:t>Are there any professionals or experts in your chosen career field that you would like to learn more about?</a:t>
            </a:r>
            <a:br>
              <a:rPr lang="en-GB" sz="1200" dirty="0"/>
            </a:br>
            <a:endParaRPr lang="en-GB" sz="1200" dirty="0"/>
          </a:p>
          <a:p>
            <a:pPr marL="342900" indent="-342900">
              <a:spcAft>
                <a:spcPts val="600"/>
              </a:spcAft>
              <a:buFont typeface="+mj-lt"/>
              <a:buAutoNum type="arabicPeriod"/>
            </a:pPr>
            <a:endParaRPr lang="en-GB" sz="1200" dirty="0"/>
          </a:p>
          <a:p>
            <a:pPr marL="342900" indent="-342900">
              <a:spcAft>
                <a:spcPts val="600"/>
              </a:spcAft>
              <a:buFont typeface="+mj-lt"/>
              <a:buAutoNum type="arabicPeriod"/>
            </a:pPr>
            <a:r>
              <a:rPr lang="en-GB" sz="1200" dirty="0"/>
              <a:t>Are there any historical figures in your chosen career field that you find fascinating?</a:t>
            </a:r>
          </a:p>
        </p:txBody>
      </p:sp>
      <p:pic>
        <p:nvPicPr>
          <p:cNvPr id="7" name="Picture 6">
            <a:extLst>
              <a:ext uri="{FF2B5EF4-FFF2-40B4-BE49-F238E27FC236}">
                <a16:creationId xmlns:a16="http://schemas.microsoft.com/office/drawing/2014/main" id="{03F4DEE3-B3E9-4BF5-D89B-C875C09C8CC9}"/>
              </a:ext>
            </a:extLst>
          </p:cNvPr>
          <p:cNvPicPr>
            <a:picLocks noChangeAspect="1"/>
          </p:cNvPicPr>
          <p:nvPr/>
        </p:nvPicPr>
        <p:blipFill>
          <a:blip r:embed="rId2"/>
          <a:stretch>
            <a:fillRect/>
          </a:stretch>
        </p:blipFill>
        <p:spPr>
          <a:xfrm>
            <a:off x="6230270" y="9117589"/>
            <a:ext cx="504724" cy="523875"/>
          </a:xfrm>
          <a:prstGeom prst="rect">
            <a:avLst/>
          </a:prstGeom>
        </p:spPr>
      </p:pic>
    </p:spTree>
    <p:extLst>
      <p:ext uri="{BB962C8B-B14F-4D97-AF65-F5344CB8AC3E}">
        <p14:creationId xmlns:p14="http://schemas.microsoft.com/office/powerpoint/2010/main" val="154388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648" y="920552"/>
            <a:ext cx="5915025" cy="648067"/>
          </a:xfrm>
        </p:spPr>
        <p:txBody>
          <a:bodyPr anchor="t">
            <a:normAutofit/>
          </a:bodyPr>
          <a:lstStyle/>
          <a:p>
            <a:r>
              <a:rPr lang="en-GB" sz="2800" b="1" i="1" dirty="0"/>
              <a:t>Topic ideas</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a:xfrm>
            <a:off x="1808822" y="9181402"/>
            <a:ext cx="2988330"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6</a:t>
            </a:fld>
            <a:endParaRPr lang="en-GB"/>
          </a:p>
        </p:txBody>
      </p:sp>
      <p:sp>
        <p:nvSpPr>
          <p:cNvPr id="6" name="Rectangle 5"/>
          <p:cNvSpPr/>
          <p:nvPr/>
        </p:nvSpPr>
        <p:spPr>
          <a:xfrm>
            <a:off x="260647" y="1424603"/>
            <a:ext cx="3024337" cy="2520285"/>
          </a:xfrm>
          <a:prstGeom prst="rect">
            <a:avLst/>
          </a:prstGeom>
        </p:spPr>
        <p:style>
          <a:lnRef idx="2">
            <a:schemeClr val="dk1"/>
          </a:lnRef>
          <a:fillRef idx="1">
            <a:schemeClr val="lt1"/>
          </a:fillRef>
          <a:effectRef idx="0">
            <a:schemeClr val="dk1"/>
          </a:effectRef>
          <a:fontRef idx="minor">
            <a:schemeClr val="dk1"/>
          </a:fontRef>
        </p:style>
        <p:txBody>
          <a:bodyPr tIns="72000" rtlCol="0" anchor="t"/>
          <a:lstStyle/>
          <a:p>
            <a:pPr algn="ctr"/>
            <a:r>
              <a:rPr lang="en-GB" sz="1400" dirty="0"/>
              <a:t>Jobs</a:t>
            </a:r>
          </a:p>
        </p:txBody>
      </p:sp>
      <p:sp>
        <p:nvSpPr>
          <p:cNvPr id="8" name="Rectangle 7">
            <a:extLst>
              <a:ext uri="{FF2B5EF4-FFF2-40B4-BE49-F238E27FC236}">
                <a16:creationId xmlns:a16="http://schemas.microsoft.com/office/drawing/2014/main" id="{A39692DA-AAC3-4B80-151E-891D1956F3B9}"/>
              </a:ext>
            </a:extLst>
          </p:cNvPr>
          <p:cNvSpPr/>
          <p:nvPr/>
        </p:nvSpPr>
        <p:spPr>
          <a:xfrm>
            <a:off x="3477986" y="1424603"/>
            <a:ext cx="3052542" cy="2520285"/>
          </a:xfrm>
          <a:prstGeom prst="rect">
            <a:avLst/>
          </a:prstGeom>
        </p:spPr>
        <p:style>
          <a:lnRef idx="2">
            <a:schemeClr val="dk1"/>
          </a:lnRef>
          <a:fillRef idx="1">
            <a:schemeClr val="lt1"/>
          </a:fillRef>
          <a:effectRef idx="0">
            <a:schemeClr val="dk1"/>
          </a:effectRef>
          <a:fontRef idx="minor">
            <a:schemeClr val="dk1"/>
          </a:fontRef>
        </p:style>
        <p:txBody>
          <a:bodyPr tIns="72000" rtlCol="0" anchor="t"/>
          <a:lstStyle/>
          <a:p>
            <a:pPr algn="ctr"/>
            <a:r>
              <a:rPr lang="en-GB" sz="1400" dirty="0"/>
              <a:t>Famous People</a:t>
            </a:r>
          </a:p>
        </p:txBody>
      </p:sp>
      <p:sp>
        <p:nvSpPr>
          <p:cNvPr id="13" name="Rectangle 12">
            <a:extLst>
              <a:ext uri="{FF2B5EF4-FFF2-40B4-BE49-F238E27FC236}">
                <a16:creationId xmlns:a16="http://schemas.microsoft.com/office/drawing/2014/main" id="{5CC99019-F44A-D246-882F-45F751C173D5}"/>
              </a:ext>
            </a:extLst>
          </p:cNvPr>
          <p:cNvSpPr/>
          <p:nvPr/>
        </p:nvSpPr>
        <p:spPr>
          <a:xfrm>
            <a:off x="260648" y="4016896"/>
            <a:ext cx="3024336" cy="2520285"/>
          </a:xfrm>
          <a:prstGeom prst="rect">
            <a:avLst/>
          </a:prstGeom>
        </p:spPr>
        <p:style>
          <a:lnRef idx="2">
            <a:schemeClr val="dk1"/>
          </a:lnRef>
          <a:fillRef idx="1">
            <a:schemeClr val="lt1"/>
          </a:fillRef>
          <a:effectRef idx="0">
            <a:schemeClr val="dk1"/>
          </a:effectRef>
          <a:fontRef idx="minor">
            <a:schemeClr val="dk1"/>
          </a:fontRef>
        </p:style>
        <p:txBody>
          <a:bodyPr tIns="72000" rtlCol="0" anchor="t"/>
          <a:lstStyle/>
          <a:p>
            <a:pPr algn="ctr"/>
            <a:r>
              <a:rPr lang="en-GB" sz="1400" dirty="0"/>
              <a:t>Industries</a:t>
            </a:r>
          </a:p>
        </p:txBody>
      </p:sp>
      <p:sp>
        <p:nvSpPr>
          <p:cNvPr id="14" name="Rectangle 13">
            <a:extLst>
              <a:ext uri="{FF2B5EF4-FFF2-40B4-BE49-F238E27FC236}">
                <a16:creationId xmlns:a16="http://schemas.microsoft.com/office/drawing/2014/main" id="{6C3B82E2-7D12-CBC3-8ABF-9C771E47A31F}"/>
              </a:ext>
            </a:extLst>
          </p:cNvPr>
          <p:cNvSpPr/>
          <p:nvPr/>
        </p:nvSpPr>
        <p:spPr>
          <a:xfrm>
            <a:off x="3477987" y="4016896"/>
            <a:ext cx="3052542" cy="2520285"/>
          </a:xfrm>
          <a:prstGeom prst="rect">
            <a:avLst/>
          </a:prstGeom>
        </p:spPr>
        <p:style>
          <a:lnRef idx="2">
            <a:schemeClr val="dk1"/>
          </a:lnRef>
          <a:fillRef idx="1">
            <a:schemeClr val="lt1"/>
          </a:fillRef>
          <a:effectRef idx="0">
            <a:schemeClr val="dk1"/>
          </a:effectRef>
          <a:fontRef idx="minor">
            <a:schemeClr val="dk1"/>
          </a:fontRef>
        </p:style>
        <p:txBody>
          <a:bodyPr tIns="72000" rtlCol="0" anchor="t"/>
          <a:lstStyle/>
          <a:p>
            <a:pPr algn="ctr"/>
            <a:r>
              <a:rPr lang="en-GB" sz="1400" dirty="0"/>
              <a:t>Professionals or Experts</a:t>
            </a:r>
          </a:p>
        </p:txBody>
      </p:sp>
      <p:sp>
        <p:nvSpPr>
          <p:cNvPr id="15" name="Rectangle 14">
            <a:extLst>
              <a:ext uri="{FF2B5EF4-FFF2-40B4-BE49-F238E27FC236}">
                <a16:creationId xmlns:a16="http://schemas.microsoft.com/office/drawing/2014/main" id="{276700FE-26BD-A761-6268-5057DC282ABB}"/>
              </a:ext>
            </a:extLst>
          </p:cNvPr>
          <p:cNvSpPr/>
          <p:nvPr/>
        </p:nvSpPr>
        <p:spPr>
          <a:xfrm>
            <a:off x="260648" y="6609184"/>
            <a:ext cx="3024336" cy="2520285"/>
          </a:xfrm>
          <a:prstGeom prst="rect">
            <a:avLst/>
          </a:prstGeom>
        </p:spPr>
        <p:style>
          <a:lnRef idx="2">
            <a:schemeClr val="dk1"/>
          </a:lnRef>
          <a:fillRef idx="1">
            <a:schemeClr val="lt1"/>
          </a:fillRef>
          <a:effectRef idx="0">
            <a:schemeClr val="dk1"/>
          </a:effectRef>
          <a:fontRef idx="minor">
            <a:schemeClr val="dk1"/>
          </a:fontRef>
        </p:style>
        <p:txBody>
          <a:bodyPr tIns="72000" rtlCol="0" anchor="t"/>
          <a:lstStyle/>
          <a:p>
            <a:pPr algn="ctr"/>
            <a:r>
              <a:rPr lang="en-GB" sz="1400" dirty="0"/>
              <a:t>Family or Personal Connections</a:t>
            </a:r>
          </a:p>
        </p:txBody>
      </p:sp>
      <p:sp>
        <p:nvSpPr>
          <p:cNvPr id="16" name="Rectangle 15">
            <a:extLst>
              <a:ext uri="{FF2B5EF4-FFF2-40B4-BE49-F238E27FC236}">
                <a16:creationId xmlns:a16="http://schemas.microsoft.com/office/drawing/2014/main" id="{47AF8F5B-2B4E-A653-E397-10584F0170A9}"/>
              </a:ext>
            </a:extLst>
          </p:cNvPr>
          <p:cNvSpPr/>
          <p:nvPr/>
        </p:nvSpPr>
        <p:spPr>
          <a:xfrm>
            <a:off x="3517145" y="6609184"/>
            <a:ext cx="3024336" cy="2520285"/>
          </a:xfrm>
          <a:prstGeom prst="rect">
            <a:avLst/>
          </a:prstGeom>
        </p:spPr>
        <p:style>
          <a:lnRef idx="2">
            <a:schemeClr val="dk1"/>
          </a:lnRef>
          <a:fillRef idx="1">
            <a:schemeClr val="lt1"/>
          </a:fillRef>
          <a:effectRef idx="0">
            <a:schemeClr val="dk1"/>
          </a:effectRef>
          <a:fontRef idx="minor">
            <a:schemeClr val="dk1"/>
          </a:fontRef>
        </p:style>
        <p:txBody>
          <a:bodyPr tIns="72000" rtlCol="0" anchor="t"/>
          <a:lstStyle/>
          <a:p>
            <a:pPr algn="ctr"/>
            <a:r>
              <a:rPr lang="en-GB" sz="1400" dirty="0"/>
              <a:t>Historical Figures</a:t>
            </a:r>
          </a:p>
        </p:txBody>
      </p:sp>
      <p:pic>
        <p:nvPicPr>
          <p:cNvPr id="7" name="Picture 6">
            <a:extLst>
              <a:ext uri="{FF2B5EF4-FFF2-40B4-BE49-F238E27FC236}">
                <a16:creationId xmlns:a16="http://schemas.microsoft.com/office/drawing/2014/main" id="{7283A7E4-A021-D25C-561A-904F0344364A}"/>
              </a:ext>
            </a:extLst>
          </p:cNvPr>
          <p:cNvPicPr>
            <a:picLocks noGrp="1" noRot="1" noChangeAspect="1" noMove="1" noResize="1" noEditPoints="1" noAdjustHandles="1" noChangeArrowheads="1" noChangeShapeType="1" noCrop="1"/>
          </p:cNvPicPr>
          <p:nvPr/>
        </p:nvPicPr>
        <p:blipFill>
          <a:blip r:embed="rId2"/>
          <a:stretch>
            <a:fillRect/>
          </a:stretch>
        </p:blipFill>
        <p:spPr>
          <a:xfrm>
            <a:off x="6278166" y="9168153"/>
            <a:ext cx="504724" cy="523875"/>
          </a:xfrm>
          <a:prstGeom prst="rect">
            <a:avLst/>
          </a:prstGeom>
        </p:spPr>
      </p:pic>
    </p:spTree>
    <p:extLst>
      <p:ext uri="{BB962C8B-B14F-4D97-AF65-F5344CB8AC3E}">
        <p14:creationId xmlns:p14="http://schemas.microsoft.com/office/powerpoint/2010/main" val="345357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C23BE-0FBD-4712-A15F-72FDA9F294BA}"/>
              </a:ext>
            </a:extLst>
          </p:cNvPr>
          <p:cNvSpPr>
            <a:spLocks noGrp="1"/>
          </p:cNvSpPr>
          <p:nvPr>
            <p:ph type="title"/>
          </p:nvPr>
        </p:nvSpPr>
        <p:spPr>
          <a:xfrm>
            <a:off x="260648" y="1064569"/>
            <a:ext cx="5915025" cy="498438"/>
          </a:xfrm>
        </p:spPr>
        <p:txBody>
          <a:bodyPr>
            <a:normAutofit fontScale="90000"/>
          </a:bodyPr>
          <a:lstStyle/>
          <a:p>
            <a:r>
              <a:rPr lang="en-GB" b="1" i="1" dirty="0"/>
              <a:t>Making a decision</a:t>
            </a:r>
          </a:p>
        </p:txBody>
      </p:sp>
      <p:sp>
        <p:nvSpPr>
          <p:cNvPr id="3" name="Date Placeholder 2">
            <a:extLst>
              <a:ext uri="{FF2B5EF4-FFF2-40B4-BE49-F238E27FC236}">
                <a16:creationId xmlns:a16="http://schemas.microsoft.com/office/drawing/2014/main" id="{5654DB7D-D9FA-4F57-ABE1-0B0E9321D8A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6F09ACBC-A756-4392-ABDE-CE328723B327}"/>
              </a:ext>
            </a:extLst>
          </p:cNvPr>
          <p:cNvSpPr>
            <a:spLocks noGrp="1"/>
          </p:cNvSpPr>
          <p:nvPr>
            <p:ph type="ftr" sz="quarter" idx="11"/>
          </p:nvPr>
        </p:nvSpPr>
        <p:spPr>
          <a:xfrm>
            <a:off x="1808822" y="9181402"/>
            <a:ext cx="2988332"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17C0AEBA-2D85-467A-AE91-A36526DCDE4E}"/>
              </a:ext>
            </a:extLst>
          </p:cNvPr>
          <p:cNvSpPr>
            <a:spLocks noGrp="1"/>
          </p:cNvSpPr>
          <p:nvPr>
            <p:ph type="sldNum" sz="quarter" idx="12"/>
          </p:nvPr>
        </p:nvSpPr>
        <p:spPr/>
        <p:txBody>
          <a:bodyPr/>
          <a:lstStyle/>
          <a:p>
            <a:fld id="{EFC07C4F-4DD7-4452-9CBE-7B4BC77324C7}" type="slidenum">
              <a:rPr lang="en-GB" smtClean="0"/>
              <a:t>7</a:t>
            </a:fld>
            <a:endParaRPr lang="en-GB"/>
          </a:p>
        </p:txBody>
      </p:sp>
      <p:grpSp>
        <p:nvGrpSpPr>
          <p:cNvPr id="6" name="Group 5">
            <a:extLst>
              <a:ext uri="{FF2B5EF4-FFF2-40B4-BE49-F238E27FC236}">
                <a16:creationId xmlns:a16="http://schemas.microsoft.com/office/drawing/2014/main" id="{A4A0DAAC-3268-4A25-A3C2-344065A6B316}"/>
              </a:ext>
            </a:extLst>
          </p:cNvPr>
          <p:cNvGrpSpPr/>
          <p:nvPr/>
        </p:nvGrpSpPr>
        <p:grpSpPr>
          <a:xfrm>
            <a:off x="222270" y="2667403"/>
            <a:ext cx="6597353" cy="527404"/>
            <a:chOff x="5292080" y="2348880"/>
            <a:chExt cx="3840265" cy="811833"/>
          </a:xfrm>
        </p:grpSpPr>
        <p:cxnSp>
          <p:nvCxnSpPr>
            <p:cNvPr id="7" name="Straight Connector 6">
              <a:extLst>
                <a:ext uri="{FF2B5EF4-FFF2-40B4-BE49-F238E27FC236}">
                  <a16:creationId xmlns:a16="http://schemas.microsoft.com/office/drawing/2014/main" id="{7D5D954B-57D9-49B4-B3D2-362F99908A40}"/>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75E53D0F-97D7-4D85-827F-44BE70F4C25B}"/>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0284DFFF-838A-42A0-B25E-0029E411607D}"/>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A0B691CC-94E2-4CF2-A4F4-059AA06763E4}"/>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440A48E4-0BE2-4418-AF1F-294034FF44A4}"/>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12" name="TextBox 11">
              <a:extLst>
                <a:ext uri="{FF2B5EF4-FFF2-40B4-BE49-F238E27FC236}">
                  <a16:creationId xmlns:a16="http://schemas.microsoft.com/office/drawing/2014/main" id="{26E79506-5D37-47AC-B112-113C2B5871D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13" name="TextBox 12">
              <a:extLst>
                <a:ext uri="{FF2B5EF4-FFF2-40B4-BE49-F238E27FC236}">
                  <a16:creationId xmlns:a16="http://schemas.microsoft.com/office/drawing/2014/main" id="{0ECDAA8C-BCF7-4DA1-BE74-EC9BD9903BC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14" name="TextBox 13">
            <a:extLst>
              <a:ext uri="{FF2B5EF4-FFF2-40B4-BE49-F238E27FC236}">
                <a16:creationId xmlns:a16="http://schemas.microsoft.com/office/drawing/2014/main" id="{64332399-1EC5-4B07-B8B7-AB1170F1C233}"/>
              </a:ext>
            </a:extLst>
          </p:cNvPr>
          <p:cNvSpPr txBox="1"/>
          <p:nvPr/>
        </p:nvSpPr>
        <p:spPr>
          <a:xfrm>
            <a:off x="257854" y="1448510"/>
            <a:ext cx="6336702" cy="369332"/>
          </a:xfrm>
          <a:prstGeom prst="rect">
            <a:avLst/>
          </a:prstGeom>
          <a:noFill/>
        </p:spPr>
        <p:txBody>
          <a:bodyPr wrap="square" rtlCol="0">
            <a:spAutoFit/>
          </a:bodyPr>
          <a:lstStyle/>
          <a:p>
            <a:r>
              <a:rPr lang="en-GB" dirty="0"/>
              <a:t>Topic 1: _______________________________________________ </a:t>
            </a:r>
          </a:p>
        </p:txBody>
      </p:sp>
      <p:sp>
        <p:nvSpPr>
          <p:cNvPr id="16" name="TextBox 15">
            <a:extLst>
              <a:ext uri="{FF2B5EF4-FFF2-40B4-BE49-F238E27FC236}">
                <a16:creationId xmlns:a16="http://schemas.microsoft.com/office/drawing/2014/main" id="{EB3C3E82-E0DB-4B77-8681-8B7E370B0D56}"/>
              </a:ext>
            </a:extLst>
          </p:cNvPr>
          <p:cNvSpPr txBox="1"/>
          <p:nvPr/>
        </p:nvSpPr>
        <p:spPr>
          <a:xfrm>
            <a:off x="264970" y="2014729"/>
            <a:ext cx="6336702" cy="369332"/>
          </a:xfrm>
          <a:prstGeom prst="rect">
            <a:avLst/>
          </a:prstGeom>
          <a:noFill/>
        </p:spPr>
        <p:txBody>
          <a:bodyPr wrap="square" rtlCol="0">
            <a:spAutoFit/>
          </a:bodyPr>
          <a:lstStyle/>
          <a:p>
            <a:pPr algn="ctr"/>
            <a:r>
              <a:rPr lang="en-GB" sz="1800" dirty="0"/>
              <a:t>How much you  did enjoy talking about this topic?</a:t>
            </a:r>
          </a:p>
        </p:txBody>
      </p:sp>
      <p:grpSp>
        <p:nvGrpSpPr>
          <p:cNvPr id="17" name="Group 16">
            <a:extLst>
              <a:ext uri="{FF2B5EF4-FFF2-40B4-BE49-F238E27FC236}">
                <a16:creationId xmlns:a16="http://schemas.microsoft.com/office/drawing/2014/main" id="{5EF94CC7-DCF9-4B16-9383-80380448D87F}"/>
              </a:ext>
            </a:extLst>
          </p:cNvPr>
          <p:cNvGrpSpPr/>
          <p:nvPr/>
        </p:nvGrpSpPr>
        <p:grpSpPr>
          <a:xfrm>
            <a:off x="202778" y="4782419"/>
            <a:ext cx="6597353" cy="527404"/>
            <a:chOff x="5292080" y="2348880"/>
            <a:chExt cx="3840265" cy="811833"/>
          </a:xfrm>
        </p:grpSpPr>
        <p:cxnSp>
          <p:nvCxnSpPr>
            <p:cNvPr id="18" name="Straight Connector 17">
              <a:extLst>
                <a:ext uri="{FF2B5EF4-FFF2-40B4-BE49-F238E27FC236}">
                  <a16:creationId xmlns:a16="http://schemas.microsoft.com/office/drawing/2014/main" id="{4CA00C38-A99C-4B86-B172-69D71EB1416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39D6F544-370E-4971-93A7-9F9041376F2E}"/>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6455A37D-E500-4345-AA0D-EC1A5937E8DB}"/>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BBE50180-E0FB-4C6E-A3CC-9295B7BEF61C}"/>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72C8FCE2-9303-495B-9AB0-1A7BBBC632CD}"/>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23" name="TextBox 22">
              <a:extLst>
                <a:ext uri="{FF2B5EF4-FFF2-40B4-BE49-F238E27FC236}">
                  <a16:creationId xmlns:a16="http://schemas.microsoft.com/office/drawing/2014/main" id="{8FE9D4FB-2B82-4BAA-965F-8D0653B7B3A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24" name="TextBox 23">
              <a:extLst>
                <a:ext uri="{FF2B5EF4-FFF2-40B4-BE49-F238E27FC236}">
                  <a16:creationId xmlns:a16="http://schemas.microsoft.com/office/drawing/2014/main" id="{6521A9BA-C74E-4D4F-AB61-1D9B939A7025}"/>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25" name="TextBox 24">
            <a:extLst>
              <a:ext uri="{FF2B5EF4-FFF2-40B4-BE49-F238E27FC236}">
                <a16:creationId xmlns:a16="http://schemas.microsoft.com/office/drawing/2014/main" id="{B05E049D-EB4D-499E-9577-B96F23C2074F}"/>
              </a:ext>
            </a:extLst>
          </p:cNvPr>
          <p:cNvSpPr txBox="1"/>
          <p:nvPr/>
        </p:nvSpPr>
        <p:spPr>
          <a:xfrm>
            <a:off x="521298" y="4035999"/>
            <a:ext cx="6336702" cy="369332"/>
          </a:xfrm>
          <a:prstGeom prst="rect">
            <a:avLst/>
          </a:prstGeom>
          <a:noFill/>
        </p:spPr>
        <p:txBody>
          <a:bodyPr wrap="square" rtlCol="0">
            <a:spAutoFit/>
          </a:bodyPr>
          <a:lstStyle/>
          <a:p>
            <a:r>
              <a:rPr lang="en-GB" sz="1800" dirty="0"/>
              <a:t>How interesting do you (or your partner) think the topic is?</a:t>
            </a:r>
          </a:p>
        </p:txBody>
      </p:sp>
      <p:grpSp>
        <p:nvGrpSpPr>
          <p:cNvPr id="26" name="Group 25">
            <a:extLst>
              <a:ext uri="{FF2B5EF4-FFF2-40B4-BE49-F238E27FC236}">
                <a16:creationId xmlns:a16="http://schemas.microsoft.com/office/drawing/2014/main" id="{F73E3378-E250-4B9D-A4F0-CD98F7C67351}"/>
              </a:ext>
            </a:extLst>
          </p:cNvPr>
          <p:cNvGrpSpPr/>
          <p:nvPr/>
        </p:nvGrpSpPr>
        <p:grpSpPr>
          <a:xfrm>
            <a:off x="219475" y="6825208"/>
            <a:ext cx="6597353" cy="527404"/>
            <a:chOff x="5292080" y="2348880"/>
            <a:chExt cx="3840265" cy="811833"/>
          </a:xfrm>
        </p:grpSpPr>
        <p:cxnSp>
          <p:nvCxnSpPr>
            <p:cNvPr id="27" name="Straight Connector 26">
              <a:extLst>
                <a:ext uri="{FF2B5EF4-FFF2-40B4-BE49-F238E27FC236}">
                  <a16:creationId xmlns:a16="http://schemas.microsoft.com/office/drawing/2014/main" id="{ACCB47D6-F895-4BA6-AB87-0748AC84B6F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43D4EFA9-8593-4624-8EDC-C08A3E32A4DF}"/>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7626E3FE-278D-4A93-9449-BDE18D0E87F9}"/>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E9B02281-F9E6-4836-8750-942CC6354267}"/>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C918D86C-7B29-422E-8D5A-C315C98161E7}"/>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32" name="TextBox 31">
              <a:extLst>
                <a:ext uri="{FF2B5EF4-FFF2-40B4-BE49-F238E27FC236}">
                  <a16:creationId xmlns:a16="http://schemas.microsoft.com/office/drawing/2014/main" id="{00E5409C-79AD-4288-BE0E-BABEA880A01E}"/>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33" name="TextBox 32">
              <a:extLst>
                <a:ext uri="{FF2B5EF4-FFF2-40B4-BE49-F238E27FC236}">
                  <a16:creationId xmlns:a16="http://schemas.microsoft.com/office/drawing/2014/main" id="{FE259255-12DD-4E9A-8436-5A0F961F0AF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34" name="TextBox 33">
            <a:extLst>
              <a:ext uri="{FF2B5EF4-FFF2-40B4-BE49-F238E27FC236}">
                <a16:creationId xmlns:a16="http://schemas.microsoft.com/office/drawing/2014/main" id="{2954D9F3-09CF-4A5F-B958-0AEA5D01D4C2}"/>
              </a:ext>
            </a:extLst>
          </p:cNvPr>
          <p:cNvSpPr txBox="1"/>
          <p:nvPr/>
        </p:nvSpPr>
        <p:spPr>
          <a:xfrm>
            <a:off x="330309" y="6033120"/>
            <a:ext cx="6336702" cy="369332"/>
          </a:xfrm>
          <a:prstGeom prst="rect">
            <a:avLst/>
          </a:prstGeom>
          <a:noFill/>
        </p:spPr>
        <p:txBody>
          <a:bodyPr wrap="square" rtlCol="0">
            <a:spAutoFit/>
          </a:bodyPr>
          <a:lstStyle/>
          <a:p>
            <a:pPr algn="ctr"/>
            <a:r>
              <a:rPr lang="en-GB" sz="1800" dirty="0"/>
              <a:t>How easy was this topic to talk about?</a:t>
            </a:r>
          </a:p>
        </p:txBody>
      </p:sp>
      <p:sp>
        <p:nvSpPr>
          <p:cNvPr id="35" name="Rectangle 34">
            <a:extLst>
              <a:ext uri="{FF2B5EF4-FFF2-40B4-BE49-F238E27FC236}">
                <a16:creationId xmlns:a16="http://schemas.microsoft.com/office/drawing/2014/main" id="{0F369B8E-FD26-409F-A0F9-EF3DC9DDE5B0}"/>
              </a:ext>
            </a:extLst>
          </p:cNvPr>
          <p:cNvSpPr/>
          <p:nvPr/>
        </p:nvSpPr>
        <p:spPr>
          <a:xfrm>
            <a:off x="2312732"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Yes?</a:t>
            </a:r>
          </a:p>
        </p:txBody>
      </p:sp>
      <p:sp>
        <p:nvSpPr>
          <p:cNvPr id="36" name="Rectangle 35">
            <a:extLst>
              <a:ext uri="{FF2B5EF4-FFF2-40B4-BE49-F238E27FC236}">
                <a16:creationId xmlns:a16="http://schemas.microsoft.com/office/drawing/2014/main" id="{3B7834A6-64D6-4FF3-91F8-739150BD6761}"/>
              </a:ext>
            </a:extLst>
          </p:cNvPr>
          <p:cNvSpPr/>
          <p:nvPr/>
        </p:nvSpPr>
        <p:spPr>
          <a:xfrm>
            <a:off x="3765918"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No?</a:t>
            </a:r>
          </a:p>
        </p:txBody>
      </p:sp>
      <p:pic>
        <p:nvPicPr>
          <p:cNvPr id="15" name="Picture 14">
            <a:extLst>
              <a:ext uri="{FF2B5EF4-FFF2-40B4-BE49-F238E27FC236}">
                <a16:creationId xmlns:a16="http://schemas.microsoft.com/office/drawing/2014/main" id="{7194F669-EEA3-B743-3616-6D89D99288B9}"/>
              </a:ext>
            </a:extLst>
          </p:cNvPr>
          <p:cNvPicPr>
            <a:picLocks noChangeAspect="1"/>
          </p:cNvPicPr>
          <p:nvPr/>
        </p:nvPicPr>
        <p:blipFill>
          <a:blip r:embed="rId2"/>
          <a:stretch>
            <a:fillRect/>
          </a:stretch>
        </p:blipFill>
        <p:spPr>
          <a:xfrm>
            <a:off x="6239174" y="9135402"/>
            <a:ext cx="504724" cy="523875"/>
          </a:xfrm>
          <a:prstGeom prst="rect">
            <a:avLst/>
          </a:prstGeom>
        </p:spPr>
      </p:pic>
    </p:spTree>
    <p:extLst>
      <p:ext uri="{BB962C8B-B14F-4D97-AF65-F5344CB8AC3E}">
        <p14:creationId xmlns:p14="http://schemas.microsoft.com/office/powerpoint/2010/main" val="3635132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C23BE-0FBD-4712-A15F-72FDA9F294BA}"/>
              </a:ext>
            </a:extLst>
          </p:cNvPr>
          <p:cNvSpPr>
            <a:spLocks noGrp="1"/>
          </p:cNvSpPr>
          <p:nvPr>
            <p:ph type="title"/>
          </p:nvPr>
        </p:nvSpPr>
        <p:spPr>
          <a:xfrm>
            <a:off x="260648" y="1064569"/>
            <a:ext cx="5915025" cy="498438"/>
          </a:xfrm>
        </p:spPr>
        <p:txBody>
          <a:bodyPr>
            <a:normAutofit fontScale="90000"/>
          </a:bodyPr>
          <a:lstStyle/>
          <a:p>
            <a:r>
              <a:rPr lang="en-GB" b="1" i="1" dirty="0"/>
              <a:t>Making a decision</a:t>
            </a:r>
          </a:p>
        </p:txBody>
      </p:sp>
      <p:sp>
        <p:nvSpPr>
          <p:cNvPr id="3" name="Date Placeholder 2">
            <a:extLst>
              <a:ext uri="{FF2B5EF4-FFF2-40B4-BE49-F238E27FC236}">
                <a16:creationId xmlns:a16="http://schemas.microsoft.com/office/drawing/2014/main" id="{5654DB7D-D9FA-4F57-ABE1-0B0E9321D8A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6F09ACBC-A756-4392-ABDE-CE328723B327}"/>
              </a:ext>
            </a:extLst>
          </p:cNvPr>
          <p:cNvSpPr>
            <a:spLocks noGrp="1"/>
          </p:cNvSpPr>
          <p:nvPr>
            <p:ph type="ftr" sz="quarter" idx="11"/>
          </p:nvPr>
        </p:nvSpPr>
        <p:spPr>
          <a:xfrm>
            <a:off x="1808822" y="9181402"/>
            <a:ext cx="2988332"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17C0AEBA-2D85-467A-AE91-A36526DCDE4E}"/>
              </a:ext>
            </a:extLst>
          </p:cNvPr>
          <p:cNvSpPr>
            <a:spLocks noGrp="1"/>
          </p:cNvSpPr>
          <p:nvPr>
            <p:ph type="sldNum" sz="quarter" idx="12"/>
          </p:nvPr>
        </p:nvSpPr>
        <p:spPr/>
        <p:txBody>
          <a:bodyPr/>
          <a:lstStyle/>
          <a:p>
            <a:fld id="{EFC07C4F-4DD7-4452-9CBE-7B4BC77324C7}" type="slidenum">
              <a:rPr lang="en-GB" smtClean="0"/>
              <a:t>8</a:t>
            </a:fld>
            <a:endParaRPr lang="en-GB"/>
          </a:p>
        </p:txBody>
      </p:sp>
      <p:grpSp>
        <p:nvGrpSpPr>
          <p:cNvPr id="6" name="Group 5">
            <a:extLst>
              <a:ext uri="{FF2B5EF4-FFF2-40B4-BE49-F238E27FC236}">
                <a16:creationId xmlns:a16="http://schemas.microsoft.com/office/drawing/2014/main" id="{A4A0DAAC-3268-4A25-A3C2-344065A6B316}"/>
              </a:ext>
            </a:extLst>
          </p:cNvPr>
          <p:cNvGrpSpPr/>
          <p:nvPr/>
        </p:nvGrpSpPr>
        <p:grpSpPr>
          <a:xfrm>
            <a:off x="222270" y="2667403"/>
            <a:ext cx="6597353" cy="527404"/>
            <a:chOff x="5292080" y="2348880"/>
            <a:chExt cx="3840265" cy="811833"/>
          </a:xfrm>
        </p:grpSpPr>
        <p:cxnSp>
          <p:nvCxnSpPr>
            <p:cNvPr id="7" name="Straight Connector 6">
              <a:extLst>
                <a:ext uri="{FF2B5EF4-FFF2-40B4-BE49-F238E27FC236}">
                  <a16:creationId xmlns:a16="http://schemas.microsoft.com/office/drawing/2014/main" id="{7D5D954B-57D9-49B4-B3D2-362F99908A40}"/>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75E53D0F-97D7-4D85-827F-44BE70F4C25B}"/>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0284DFFF-838A-42A0-B25E-0029E411607D}"/>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A0B691CC-94E2-4CF2-A4F4-059AA06763E4}"/>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440A48E4-0BE2-4418-AF1F-294034FF44A4}"/>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12" name="TextBox 11">
              <a:extLst>
                <a:ext uri="{FF2B5EF4-FFF2-40B4-BE49-F238E27FC236}">
                  <a16:creationId xmlns:a16="http://schemas.microsoft.com/office/drawing/2014/main" id="{26E79506-5D37-47AC-B112-113C2B5871D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13" name="TextBox 12">
              <a:extLst>
                <a:ext uri="{FF2B5EF4-FFF2-40B4-BE49-F238E27FC236}">
                  <a16:creationId xmlns:a16="http://schemas.microsoft.com/office/drawing/2014/main" id="{0ECDAA8C-BCF7-4DA1-BE74-EC9BD9903BC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14" name="TextBox 13">
            <a:extLst>
              <a:ext uri="{FF2B5EF4-FFF2-40B4-BE49-F238E27FC236}">
                <a16:creationId xmlns:a16="http://schemas.microsoft.com/office/drawing/2014/main" id="{64332399-1EC5-4B07-B8B7-AB1170F1C233}"/>
              </a:ext>
            </a:extLst>
          </p:cNvPr>
          <p:cNvSpPr txBox="1"/>
          <p:nvPr/>
        </p:nvSpPr>
        <p:spPr>
          <a:xfrm>
            <a:off x="257854" y="1448510"/>
            <a:ext cx="6336702" cy="369332"/>
          </a:xfrm>
          <a:prstGeom prst="rect">
            <a:avLst/>
          </a:prstGeom>
          <a:noFill/>
        </p:spPr>
        <p:txBody>
          <a:bodyPr wrap="square" rtlCol="0">
            <a:spAutoFit/>
          </a:bodyPr>
          <a:lstStyle/>
          <a:p>
            <a:r>
              <a:rPr lang="en-GB" dirty="0"/>
              <a:t>Topic 2: _______________________________________________ </a:t>
            </a:r>
          </a:p>
        </p:txBody>
      </p:sp>
      <p:sp>
        <p:nvSpPr>
          <p:cNvPr id="16" name="TextBox 15">
            <a:extLst>
              <a:ext uri="{FF2B5EF4-FFF2-40B4-BE49-F238E27FC236}">
                <a16:creationId xmlns:a16="http://schemas.microsoft.com/office/drawing/2014/main" id="{EB3C3E82-E0DB-4B77-8681-8B7E370B0D56}"/>
              </a:ext>
            </a:extLst>
          </p:cNvPr>
          <p:cNvSpPr txBox="1"/>
          <p:nvPr/>
        </p:nvSpPr>
        <p:spPr>
          <a:xfrm>
            <a:off x="264970" y="2014729"/>
            <a:ext cx="6336702" cy="369332"/>
          </a:xfrm>
          <a:prstGeom prst="rect">
            <a:avLst/>
          </a:prstGeom>
          <a:noFill/>
        </p:spPr>
        <p:txBody>
          <a:bodyPr wrap="square" rtlCol="0">
            <a:spAutoFit/>
          </a:bodyPr>
          <a:lstStyle/>
          <a:p>
            <a:pPr algn="ctr"/>
            <a:r>
              <a:rPr lang="en-GB" sz="1800" dirty="0"/>
              <a:t>How much you  did enjoy talking about this topic?</a:t>
            </a:r>
          </a:p>
        </p:txBody>
      </p:sp>
      <p:grpSp>
        <p:nvGrpSpPr>
          <p:cNvPr id="17" name="Group 16">
            <a:extLst>
              <a:ext uri="{FF2B5EF4-FFF2-40B4-BE49-F238E27FC236}">
                <a16:creationId xmlns:a16="http://schemas.microsoft.com/office/drawing/2014/main" id="{5EF94CC7-DCF9-4B16-9383-80380448D87F}"/>
              </a:ext>
            </a:extLst>
          </p:cNvPr>
          <p:cNvGrpSpPr/>
          <p:nvPr/>
        </p:nvGrpSpPr>
        <p:grpSpPr>
          <a:xfrm>
            <a:off x="202778" y="4782419"/>
            <a:ext cx="6597353" cy="527404"/>
            <a:chOff x="5292080" y="2348880"/>
            <a:chExt cx="3840265" cy="811833"/>
          </a:xfrm>
        </p:grpSpPr>
        <p:cxnSp>
          <p:nvCxnSpPr>
            <p:cNvPr id="18" name="Straight Connector 17">
              <a:extLst>
                <a:ext uri="{FF2B5EF4-FFF2-40B4-BE49-F238E27FC236}">
                  <a16:creationId xmlns:a16="http://schemas.microsoft.com/office/drawing/2014/main" id="{4CA00C38-A99C-4B86-B172-69D71EB1416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39D6F544-370E-4971-93A7-9F9041376F2E}"/>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6455A37D-E500-4345-AA0D-EC1A5937E8DB}"/>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BBE50180-E0FB-4C6E-A3CC-9295B7BEF61C}"/>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72C8FCE2-9303-495B-9AB0-1A7BBBC632CD}"/>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23" name="TextBox 22">
              <a:extLst>
                <a:ext uri="{FF2B5EF4-FFF2-40B4-BE49-F238E27FC236}">
                  <a16:creationId xmlns:a16="http://schemas.microsoft.com/office/drawing/2014/main" id="{8FE9D4FB-2B82-4BAA-965F-8D0653B7B3A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24" name="TextBox 23">
              <a:extLst>
                <a:ext uri="{FF2B5EF4-FFF2-40B4-BE49-F238E27FC236}">
                  <a16:creationId xmlns:a16="http://schemas.microsoft.com/office/drawing/2014/main" id="{6521A9BA-C74E-4D4F-AB61-1D9B939A7025}"/>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25" name="TextBox 24">
            <a:extLst>
              <a:ext uri="{FF2B5EF4-FFF2-40B4-BE49-F238E27FC236}">
                <a16:creationId xmlns:a16="http://schemas.microsoft.com/office/drawing/2014/main" id="{B05E049D-EB4D-499E-9577-B96F23C2074F}"/>
              </a:ext>
            </a:extLst>
          </p:cNvPr>
          <p:cNvSpPr txBox="1"/>
          <p:nvPr/>
        </p:nvSpPr>
        <p:spPr>
          <a:xfrm>
            <a:off x="521298" y="4035999"/>
            <a:ext cx="6336702" cy="369332"/>
          </a:xfrm>
          <a:prstGeom prst="rect">
            <a:avLst/>
          </a:prstGeom>
          <a:noFill/>
        </p:spPr>
        <p:txBody>
          <a:bodyPr wrap="square" rtlCol="0">
            <a:spAutoFit/>
          </a:bodyPr>
          <a:lstStyle/>
          <a:p>
            <a:r>
              <a:rPr lang="en-GB" sz="1800" dirty="0"/>
              <a:t>How interesting do you (or your partner) think the topic is?</a:t>
            </a:r>
          </a:p>
        </p:txBody>
      </p:sp>
      <p:grpSp>
        <p:nvGrpSpPr>
          <p:cNvPr id="26" name="Group 25">
            <a:extLst>
              <a:ext uri="{FF2B5EF4-FFF2-40B4-BE49-F238E27FC236}">
                <a16:creationId xmlns:a16="http://schemas.microsoft.com/office/drawing/2014/main" id="{F73E3378-E250-4B9D-A4F0-CD98F7C67351}"/>
              </a:ext>
            </a:extLst>
          </p:cNvPr>
          <p:cNvGrpSpPr/>
          <p:nvPr/>
        </p:nvGrpSpPr>
        <p:grpSpPr>
          <a:xfrm>
            <a:off x="219475" y="6825208"/>
            <a:ext cx="6597353" cy="527404"/>
            <a:chOff x="5292080" y="2348880"/>
            <a:chExt cx="3840265" cy="811833"/>
          </a:xfrm>
        </p:grpSpPr>
        <p:cxnSp>
          <p:nvCxnSpPr>
            <p:cNvPr id="27" name="Straight Connector 26">
              <a:extLst>
                <a:ext uri="{FF2B5EF4-FFF2-40B4-BE49-F238E27FC236}">
                  <a16:creationId xmlns:a16="http://schemas.microsoft.com/office/drawing/2014/main" id="{ACCB47D6-F895-4BA6-AB87-0748AC84B6F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43D4EFA9-8593-4624-8EDC-C08A3E32A4DF}"/>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7626E3FE-278D-4A93-9449-BDE18D0E87F9}"/>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E9B02281-F9E6-4836-8750-942CC6354267}"/>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C918D86C-7B29-422E-8D5A-C315C98161E7}"/>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32" name="TextBox 31">
              <a:extLst>
                <a:ext uri="{FF2B5EF4-FFF2-40B4-BE49-F238E27FC236}">
                  <a16:creationId xmlns:a16="http://schemas.microsoft.com/office/drawing/2014/main" id="{00E5409C-79AD-4288-BE0E-BABEA880A01E}"/>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33" name="TextBox 32">
              <a:extLst>
                <a:ext uri="{FF2B5EF4-FFF2-40B4-BE49-F238E27FC236}">
                  <a16:creationId xmlns:a16="http://schemas.microsoft.com/office/drawing/2014/main" id="{FE259255-12DD-4E9A-8436-5A0F961F0AF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34" name="TextBox 33">
            <a:extLst>
              <a:ext uri="{FF2B5EF4-FFF2-40B4-BE49-F238E27FC236}">
                <a16:creationId xmlns:a16="http://schemas.microsoft.com/office/drawing/2014/main" id="{2954D9F3-09CF-4A5F-B958-0AEA5D01D4C2}"/>
              </a:ext>
            </a:extLst>
          </p:cNvPr>
          <p:cNvSpPr txBox="1"/>
          <p:nvPr/>
        </p:nvSpPr>
        <p:spPr>
          <a:xfrm>
            <a:off x="330309" y="6033120"/>
            <a:ext cx="6336702" cy="369332"/>
          </a:xfrm>
          <a:prstGeom prst="rect">
            <a:avLst/>
          </a:prstGeom>
          <a:noFill/>
        </p:spPr>
        <p:txBody>
          <a:bodyPr wrap="square" rtlCol="0">
            <a:spAutoFit/>
          </a:bodyPr>
          <a:lstStyle/>
          <a:p>
            <a:pPr algn="ctr"/>
            <a:r>
              <a:rPr lang="en-GB" sz="1800" dirty="0"/>
              <a:t>How easy was this topic to talk about?</a:t>
            </a:r>
          </a:p>
        </p:txBody>
      </p:sp>
      <p:sp>
        <p:nvSpPr>
          <p:cNvPr id="35" name="Rectangle 34">
            <a:extLst>
              <a:ext uri="{FF2B5EF4-FFF2-40B4-BE49-F238E27FC236}">
                <a16:creationId xmlns:a16="http://schemas.microsoft.com/office/drawing/2014/main" id="{0F369B8E-FD26-409F-A0F9-EF3DC9DDE5B0}"/>
              </a:ext>
            </a:extLst>
          </p:cNvPr>
          <p:cNvSpPr/>
          <p:nvPr/>
        </p:nvSpPr>
        <p:spPr>
          <a:xfrm>
            <a:off x="2312732"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Yes?</a:t>
            </a:r>
          </a:p>
        </p:txBody>
      </p:sp>
      <p:sp>
        <p:nvSpPr>
          <p:cNvPr id="36" name="Rectangle 35">
            <a:extLst>
              <a:ext uri="{FF2B5EF4-FFF2-40B4-BE49-F238E27FC236}">
                <a16:creationId xmlns:a16="http://schemas.microsoft.com/office/drawing/2014/main" id="{3B7834A6-64D6-4FF3-91F8-739150BD6761}"/>
              </a:ext>
            </a:extLst>
          </p:cNvPr>
          <p:cNvSpPr/>
          <p:nvPr/>
        </p:nvSpPr>
        <p:spPr>
          <a:xfrm>
            <a:off x="3765918"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No?</a:t>
            </a:r>
          </a:p>
        </p:txBody>
      </p:sp>
      <p:pic>
        <p:nvPicPr>
          <p:cNvPr id="15" name="Picture 14">
            <a:extLst>
              <a:ext uri="{FF2B5EF4-FFF2-40B4-BE49-F238E27FC236}">
                <a16:creationId xmlns:a16="http://schemas.microsoft.com/office/drawing/2014/main" id="{ACD816F7-8D90-74CD-C4DA-6A68FCD4FB53}"/>
              </a:ext>
            </a:extLst>
          </p:cNvPr>
          <p:cNvPicPr>
            <a:picLocks noChangeAspect="1"/>
          </p:cNvPicPr>
          <p:nvPr/>
        </p:nvPicPr>
        <p:blipFill>
          <a:blip r:embed="rId2"/>
          <a:stretch>
            <a:fillRect/>
          </a:stretch>
        </p:blipFill>
        <p:spPr>
          <a:xfrm>
            <a:off x="6248080" y="9135402"/>
            <a:ext cx="504724" cy="523875"/>
          </a:xfrm>
          <a:prstGeom prst="rect">
            <a:avLst/>
          </a:prstGeom>
        </p:spPr>
      </p:pic>
    </p:spTree>
    <p:extLst>
      <p:ext uri="{BB962C8B-B14F-4D97-AF65-F5344CB8AC3E}">
        <p14:creationId xmlns:p14="http://schemas.microsoft.com/office/powerpoint/2010/main" val="2808947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C23BE-0FBD-4712-A15F-72FDA9F294BA}"/>
              </a:ext>
            </a:extLst>
          </p:cNvPr>
          <p:cNvSpPr>
            <a:spLocks noGrp="1"/>
          </p:cNvSpPr>
          <p:nvPr>
            <p:ph type="title"/>
          </p:nvPr>
        </p:nvSpPr>
        <p:spPr>
          <a:xfrm>
            <a:off x="260648" y="1064569"/>
            <a:ext cx="5915025" cy="498438"/>
          </a:xfrm>
        </p:spPr>
        <p:txBody>
          <a:bodyPr>
            <a:normAutofit fontScale="90000"/>
          </a:bodyPr>
          <a:lstStyle/>
          <a:p>
            <a:r>
              <a:rPr lang="en-GB" b="1" i="1" dirty="0"/>
              <a:t>Making a decision</a:t>
            </a:r>
          </a:p>
        </p:txBody>
      </p:sp>
      <p:sp>
        <p:nvSpPr>
          <p:cNvPr id="3" name="Date Placeholder 2">
            <a:extLst>
              <a:ext uri="{FF2B5EF4-FFF2-40B4-BE49-F238E27FC236}">
                <a16:creationId xmlns:a16="http://schemas.microsoft.com/office/drawing/2014/main" id="{5654DB7D-D9FA-4F57-ABE1-0B0E9321D8A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6F09ACBC-A756-4392-ABDE-CE328723B327}"/>
              </a:ext>
            </a:extLst>
          </p:cNvPr>
          <p:cNvSpPr>
            <a:spLocks noGrp="1"/>
          </p:cNvSpPr>
          <p:nvPr>
            <p:ph type="ftr" sz="quarter" idx="11"/>
          </p:nvPr>
        </p:nvSpPr>
        <p:spPr>
          <a:xfrm>
            <a:off x="1808822" y="9181402"/>
            <a:ext cx="2988332" cy="527403"/>
          </a:xfrm>
        </p:spPr>
        <p:txBody>
          <a:bodyPr/>
          <a:lstStyle/>
          <a:p>
            <a:r>
              <a:rPr lang="en-US" dirty="0" smtClean="0"/>
              <a:t>ESB-RES-C217 </a:t>
            </a:r>
          </a:p>
          <a:p>
            <a:r>
              <a:rPr lang="en-US" dirty="0" smtClean="0"/>
              <a:t>L1G2-Speech for Employability-Learner Workbook-Section 1</a:t>
            </a:r>
            <a:endParaRPr lang="en-GB" dirty="0"/>
          </a:p>
        </p:txBody>
      </p:sp>
      <p:sp>
        <p:nvSpPr>
          <p:cNvPr id="5" name="Slide Number Placeholder 4">
            <a:extLst>
              <a:ext uri="{FF2B5EF4-FFF2-40B4-BE49-F238E27FC236}">
                <a16:creationId xmlns:a16="http://schemas.microsoft.com/office/drawing/2014/main" id="{17C0AEBA-2D85-467A-AE91-A36526DCDE4E}"/>
              </a:ext>
            </a:extLst>
          </p:cNvPr>
          <p:cNvSpPr>
            <a:spLocks noGrp="1"/>
          </p:cNvSpPr>
          <p:nvPr>
            <p:ph type="sldNum" sz="quarter" idx="12"/>
          </p:nvPr>
        </p:nvSpPr>
        <p:spPr/>
        <p:txBody>
          <a:bodyPr/>
          <a:lstStyle/>
          <a:p>
            <a:fld id="{EFC07C4F-4DD7-4452-9CBE-7B4BC77324C7}" type="slidenum">
              <a:rPr lang="en-GB" smtClean="0"/>
              <a:t>9</a:t>
            </a:fld>
            <a:endParaRPr lang="en-GB"/>
          </a:p>
        </p:txBody>
      </p:sp>
      <p:grpSp>
        <p:nvGrpSpPr>
          <p:cNvPr id="6" name="Group 5">
            <a:extLst>
              <a:ext uri="{FF2B5EF4-FFF2-40B4-BE49-F238E27FC236}">
                <a16:creationId xmlns:a16="http://schemas.microsoft.com/office/drawing/2014/main" id="{A4A0DAAC-3268-4A25-A3C2-344065A6B316}"/>
              </a:ext>
            </a:extLst>
          </p:cNvPr>
          <p:cNvGrpSpPr/>
          <p:nvPr/>
        </p:nvGrpSpPr>
        <p:grpSpPr>
          <a:xfrm>
            <a:off x="222270" y="2667403"/>
            <a:ext cx="6597353" cy="527404"/>
            <a:chOff x="5292080" y="2348880"/>
            <a:chExt cx="3840265" cy="811833"/>
          </a:xfrm>
        </p:grpSpPr>
        <p:cxnSp>
          <p:nvCxnSpPr>
            <p:cNvPr id="7" name="Straight Connector 6">
              <a:extLst>
                <a:ext uri="{FF2B5EF4-FFF2-40B4-BE49-F238E27FC236}">
                  <a16:creationId xmlns:a16="http://schemas.microsoft.com/office/drawing/2014/main" id="{7D5D954B-57D9-49B4-B3D2-362F99908A40}"/>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75E53D0F-97D7-4D85-827F-44BE70F4C25B}"/>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0284DFFF-838A-42A0-B25E-0029E411607D}"/>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A0B691CC-94E2-4CF2-A4F4-059AA06763E4}"/>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440A48E4-0BE2-4418-AF1F-294034FF44A4}"/>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12" name="TextBox 11">
              <a:extLst>
                <a:ext uri="{FF2B5EF4-FFF2-40B4-BE49-F238E27FC236}">
                  <a16:creationId xmlns:a16="http://schemas.microsoft.com/office/drawing/2014/main" id="{26E79506-5D37-47AC-B112-113C2B5871D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13" name="TextBox 12">
              <a:extLst>
                <a:ext uri="{FF2B5EF4-FFF2-40B4-BE49-F238E27FC236}">
                  <a16:creationId xmlns:a16="http://schemas.microsoft.com/office/drawing/2014/main" id="{0ECDAA8C-BCF7-4DA1-BE74-EC9BD9903BC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14" name="TextBox 13">
            <a:extLst>
              <a:ext uri="{FF2B5EF4-FFF2-40B4-BE49-F238E27FC236}">
                <a16:creationId xmlns:a16="http://schemas.microsoft.com/office/drawing/2014/main" id="{64332399-1EC5-4B07-B8B7-AB1170F1C233}"/>
              </a:ext>
            </a:extLst>
          </p:cNvPr>
          <p:cNvSpPr txBox="1"/>
          <p:nvPr/>
        </p:nvSpPr>
        <p:spPr>
          <a:xfrm>
            <a:off x="257854" y="1448510"/>
            <a:ext cx="6336702" cy="369332"/>
          </a:xfrm>
          <a:prstGeom prst="rect">
            <a:avLst/>
          </a:prstGeom>
          <a:noFill/>
        </p:spPr>
        <p:txBody>
          <a:bodyPr wrap="square" rtlCol="0">
            <a:spAutoFit/>
          </a:bodyPr>
          <a:lstStyle/>
          <a:p>
            <a:r>
              <a:rPr lang="en-GB" dirty="0"/>
              <a:t>Topic 3: _______________________________________________</a:t>
            </a:r>
          </a:p>
        </p:txBody>
      </p:sp>
      <p:sp>
        <p:nvSpPr>
          <p:cNvPr id="16" name="TextBox 15">
            <a:extLst>
              <a:ext uri="{FF2B5EF4-FFF2-40B4-BE49-F238E27FC236}">
                <a16:creationId xmlns:a16="http://schemas.microsoft.com/office/drawing/2014/main" id="{EB3C3E82-E0DB-4B77-8681-8B7E370B0D56}"/>
              </a:ext>
            </a:extLst>
          </p:cNvPr>
          <p:cNvSpPr txBox="1"/>
          <p:nvPr/>
        </p:nvSpPr>
        <p:spPr>
          <a:xfrm>
            <a:off x="264970" y="2014729"/>
            <a:ext cx="6336702" cy="369332"/>
          </a:xfrm>
          <a:prstGeom prst="rect">
            <a:avLst/>
          </a:prstGeom>
          <a:noFill/>
        </p:spPr>
        <p:txBody>
          <a:bodyPr wrap="square" rtlCol="0">
            <a:spAutoFit/>
          </a:bodyPr>
          <a:lstStyle/>
          <a:p>
            <a:pPr algn="ctr"/>
            <a:r>
              <a:rPr lang="en-GB" sz="1800" dirty="0"/>
              <a:t>How much you  did enjoy talking about this topic?</a:t>
            </a:r>
          </a:p>
        </p:txBody>
      </p:sp>
      <p:grpSp>
        <p:nvGrpSpPr>
          <p:cNvPr id="17" name="Group 16">
            <a:extLst>
              <a:ext uri="{FF2B5EF4-FFF2-40B4-BE49-F238E27FC236}">
                <a16:creationId xmlns:a16="http://schemas.microsoft.com/office/drawing/2014/main" id="{5EF94CC7-DCF9-4B16-9383-80380448D87F}"/>
              </a:ext>
            </a:extLst>
          </p:cNvPr>
          <p:cNvGrpSpPr/>
          <p:nvPr/>
        </p:nvGrpSpPr>
        <p:grpSpPr>
          <a:xfrm>
            <a:off x="202778" y="4782419"/>
            <a:ext cx="6597353" cy="527404"/>
            <a:chOff x="5292080" y="2348880"/>
            <a:chExt cx="3840265" cy="811833"/>
          </a:xfrm>
        </p:grpSpPr>
        <p:cxnSp>
          <p:nvCxnSpPr>
            <p:cNvPr id="18" name="Straight Connector 17">
              <a:extLst>
                <a:ext uri="{FF2B5EF4-FFF2-40B4-BE49-F238E27FC236}">
                  <a16:creationId xmlns:a16="http://schemas.microsoft.com/office/drawing/2014/main" id="{4CA00C38-A99C-4B86-B172-69D71EB1416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39D6F544-370E-4971-93A7-9F9041376F2E}"/>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6455A37D-E500-4345-AA0D-EC1A5937E8DB}"/>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BBE50180-E0FB-4C6E-A3CC-9295B7BEF61C}"/>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72C8FCE2-9303-495B-9AB0-1A7BBBC632CD}"/>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23" name="TextBox 22">
              <a:extLst>
                <a:ext uri="{FF2B5EF4-FFF2-40B4-BE49-F238E27FC236}">
                  <a16:creationId xmlns:a16="http://schemas.microsoft.com/office/drawing/2014/main" id="{8FE9D4FB-2B82-4BAA-965F-8D0653B7B3A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24" name="TextBox 23">
              <a:extLst>
                <a:ext uri="{FF2B5EF4-FFF2-40B4-BE49-F238E27FC236}">
                  <a16:creationId xmlns:a16="http://schemas.microsoft.com/office/drawing/2014/main" id="{6521A9BA-C74E-4D4F-AB61-1D9B939A7025}"/>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25" name="TextBox 24">
            <a:extLst>
              <a:ext uri="{FF2B5EF4-FFF2-40B4-BE49-F238E27FC236}">
                <a16:creationId xmlns:a16="http://schemas.microsoft.com/office/drawing/2014/main" id="{B05E049D-EB4D-499E-9577-B96F23C2074F}"/>
              </a:ext>
            </a:extLst>
          </p:cNvPr>
          <p:cNvSpPr txBox="1"/>
          <p:nvPr/>
        </p:nvSpPr>
        <p:spPr>
          <a:xfrm>
            <a:off x="521298" y="4035999"/>
            <a:ext cx="6336702" cy="369332"/>
          </a:xfrm>
          <a:prstGeom prst="rect">
            <a:avLst/>
          </a:prstGeom>
          <a:noFill/>
        </p:spPr>
        <p:txBody>
          <a:bodyPr wrap="square" rtlCol="0">
            <a:spAutoFit/>
          </a:bodyPr>
          <a:lstStyle/>
          <a:p>
            <a:r>
              <a:rPr lang="en-GB" sz="1800" dirty="0"/>
              <a:t>How interesting do you (or your partner) think the topic is?</a:t>
            </a:r>
          </a:p>
        </p:txBody>
      </p:sp>
      <p:grpSp>
        <p:nvGrpSpPr>
          <p:cNvPr id="26" name="Group 25">
            <a:extLst>
              <a:ext uri="{FF2B5EF4-FFF2-40B4-BE49-F238E27FC236}">
                <a16:creationId xmlns:a16="http://schemas.microsoft.com/office/drawing/2014/main" id="{F73E3378-E250-4B9D-A4F0-CD98F7C67351}"/>
              </a:ext>
            </a:extLst>
          </p:cNvPr>
          <p:cNvGrpSpPr/>
          <p:nvPr/>
        </p:nvGrpSpPr>
        <p:grpSpPr>
          <a:xfrm>
            <a:off x="219475" y="6825208"/>
            <a:ext cx="6597353" cy="527404"/>
            <a:chOff x="5292080" y="2348880"/>
            <a:chExt cx="3840265" cy="811833"/>
          </a:xfrm>
        </p:grpSpPr>
        <p:cxnSp>
          <p:nvCxnSpPr>
            <p:cNvPr id="27" name="Straight Connector 26">
              <a:extLst>
                <a:ext uri="{FF2B5EF4-FFF2-40B4-BE49-F238E27FC236}">
                  <a16:creationId xmlns:a16="http://schemas.microsoft.com/office/drawing/2014/main" id="{ACCB47D6-F895-4BA6-AB87-0748AC84B6F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43D4EFA9-8593-4624-8EDC-C08A3E32A4DF}"/>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7626E3FE-278D-4A93-9449-BDE18D0E87F9}"/>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E9B02281-F9E6-4836-8750-942CC6354267}"/>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C918D86C-7B29-422E-8D5A-C315C98161E7}"/>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32" name="TextBox 31">
              <a:extLst>
                <a:ext uri="{FF2B5EF4-FFF2-40B4-BE49-F238E27FC236}">
                  <a16:creationId xmlns:a16="http://schemas.microsoft.com/office/drawing/2014/main" id="{00E5409C-79AD-4288-BE0E-BABEA880A01E}"/>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33" name="TextBox 32">
              <a:extLst>
                <a:ext uri="{FF2B5EF4-FFF2-40B4-BE49-F238E27FC236}">
                  <a16:creationId xmlns:a16="http://schemas.microsoft.com/office/drawing/2014/main" id="{FE259255-12DD-4E9A-8436-5A0F961F0AF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34" name="TextBox 33">
            <a:extLst>
              <a:ext uri="{FF2B5EF4-FFF2-40B4-BE49-F238E27FC236}">
                <a16:creationId xmlns:a16="http://schemas.microsoft.com/office/drawing/2014/main" id="{2954D9F3-09CF-4A5F-B958-0AEA5D01D4C2}"/>
              </a:ext>
            </a:extLst>
          </p:cNvPr>
          <p:cNvSpPr txBox="1"/>
          <p:nvPr/>
        </p:nvSpPr>
        <p:spPr>
          <a:xfrm>
            <a:off x="330309" y="6033120"/>
            <a:ext cx="6336702" cy="369332"/>
          </a:xfrm>
          <a:prstGeom prst="rect">
            <a:avLst/>
          </a:prstGeom>
          <a:noFill/>
        </p:spPr>
        <p:txBody>
          <a:bodyPr wrap="square" rtlCol="0">
            <a:spAutoFit/>
          </a:bodyPr>
          <a:lstStyle/>
          <a:p>
            <a:pPr algn="ctr"/>
            <a:r>
              <a:rPr lang="en-GB" sz="1800" dirty="0"/>
              <a:t>How easy was this topic to talk about?</a:t>
            </a:r>
          </a:p>
        </p:txBody>
      </p:sp>
      <p:sp>
        <p:nvSpPr>
          <p:cNvPr id="35" name="Rectangle 34">
            <a:extLst>
              <a:ext uri="{FF2B5EF4-FFF2-40B4-BE49-F238E27FC236}">
                <a16:creationId xmlns:a16="http://schemas.microsoft.com/office/drawing/2014/main" id="{0F369B8E-FD26-409F-A0F9-EF3DC9DDE5B0}"/>
              </a:ext>
            </a:extLst>
          </p:cNvPr>
          <p:cNvSpPr/>
          <p:nvPr/>
        </p:nvSpPr>
        <p:spPr>
          <a:xfrm>
            <a:off x="2312732"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Yes?</a:t>
            </a:r>
          </a:p>
        </p:txBody>
      </p:sp>
      <p:sp>
        <p:nvSpPr>
          <p:cNvPr id="36" name="Rectangle 35">
            <a:extLst>
              <a:ext uri="{FF2B5EF4-FFF2-40B4-BE49-F238E27FC236}">
                <a16:creationId xmlns:a16="http://schemas.microsoft.com/office/drawing/2014/main" id="{3B7834A6-64D6-4FF3-91F8-739150BD6761}"/>
              </a:ext>
            </a:extLst>
          </p:cNvPr>
          <p:cNvSpPr/>
          <p:nvPr/>
        </p:nvSpPr>
        <p:spPr>
          <a:xfrm>
            <a:off x="3765918"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No?</a:t>
            </a:r>
          </a:p>
        </p:txBody>
      </p:sp>
      <p:pic>
        <p:nvPicPr>
          <p:cNvPr id="15" name="Picture 14">
            <a:extLst>
              <a:ext uri="{FF2B5EF4-FFF2-40B4-BE49-F238E27FC236}">
                <a16:creationId xmlns:a16="http://schemas.microsoft.com/office/drawing/2014/main" id="{DE830088-F7D3-E974-DFAB-EC8012057C20}"/>
              </a:ext>
            </a:extLst>
          </p:cNvPr>
          <p:cNvPicPr>
            <a:picLocks noChangeAspect="1"/>
          </p:cNvPicPr>
          <p:nvPr/>
        </p:nvPicPr>
        <p:blipFill>
          <a:blip r:embed="rId2"/>
          <a:stretch>
            <a:fillRect/>
          </a:stretch>
        </p:blipFill>
        <p:spPr>
          <a:xfrm>
            <a:off x="6256985" y="9126496"/>
            <a:ext cx="504724" cy="523875"/>
          </a:xfrm>
          <a:prstGeom prst="rect">
            <a:avLst/>
          </a:prstGeom>
        </p:spPr>
      </p:pic>
    </p:spTree>
    <p:extLst>
      <p:ext uri="{BB962C8B-B14F-4D97-AF65-F5344CB8AC3E}">
        <p14:creationId xmlns:p14="http://schemas.microsoft.com/office/powerpoint/2010/main" val="129083894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Calibri"/>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194CD66C-6D62-4EB8-9E39-5E8D328AE8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20F0BF0-0537-4EF8-8086-7C5A44DAA169}">
  <ds:schemaRefs>
    <ds:schemaRef ds:uri="http://schemas.microsoft.com/sharepoint/v3/contenttype/forms"/>
  </ds:schemaRefs>
</ds:datastoreItem>
</file>

<file path=customXml/itemProps3.xml><?xml version="1.0" encoding="utf-8"?>
<ds:datastoreItem xmlns:ds="http://schemas.openxmlformats.org/officeDocument/2006/customXml" ds:itemID="{DB279BF7-4B92-44D4-B3DC-8DB7AE5066D3}">
  <ds:schemaRefs>
    <ds:schemaRef ds:uri="http://www.w3.org/XML/1998/namespace"/>
    <ds:schemaRef ds:uri="0e08f774-c844-414b-8174-1931542ea424"/>
    <ds:schemaRef ds:uri="http://schemas.microsoft.com/office/infopath/2007/PartnerControls"/>
    <ds:schemaRef ds:uri="http://purl.org/dc/elements/1.1/"/>
    <ds:schemaRef ds:uri="010c06fb-adfb-4972-b43b-36d810ddac6c"/>
    <ds:schemaRef ds:uri="http://purl.org/dc/dcmitype/"/>
    <ds:schemaRef ds:uri="http://schemas.openxmlformats.org/package/2006/metadata/core-properties"/>
    <ds:schemaRef ds:uri="http://purl.org/dc/terms/"/>
    <ds:schemaRef ds:uri="http://schemas.microsoft.com/office/2006/documentManagement/typ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5998</TotalTime>
  <Words>3480</Words>
  <Application>Microsoft Office PowerPoint</Application>
  <PresentationFormat>A4 Paper (210x297 mm)</PresentationFormat>
  <Paragraphs>808</Paragraphs>
  <Slides>39</Slides>
  <Notes>4</Notes>
  <HiddenSlides>0</HiddenSlides>
  <MMClips>2</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39</vt:i4>
      </vt:variant>
    </vt:vector>
  </HeadingPairs>
  <TitlesOfParts>
    <vt:vector size="44" baseType="lpstr">
      <vt:lpstr>Arial</vt:lpstr>
      <vt:lpstr>Calibri</vt:lpstr>
      <vt:lpstr>Calibri Light</vt:lpstr>
      <vt:lpstr>Custom Design</vt:lpstr>
      <vt:lpstr>Office Theme</vt:lpstr>
      <vt:lpstr>PowerPoint Presentation</vt:lpstr>
      <vt:lpstr>PowerPoint Presentation</vt:lpstr>
      <vt:lpstr>Contents</vt:lpstr>
      <vt:lpstr>Self-assessment</vt:lpstr>
      <vt:lpstr>What interests you – discussion questions</vt:lpstr>
      <vt:lpstr>Topic ideas</vt:lpstr>
      <vt:lpstr>Making a decision</vt:lpstr>
      <vt:lpstr>Making a decision</vt:lpstr>
      <vt:lpstr>Making a decision</vt:lpstr>
      <vt:lpstr>Research opportunities K-W-L chart</vt:lpstr>
      <vt:lpstr>Research opportunities K-W-L chart</vt:lpstr>
      <vt:lpstr>Skimming and scanning practice</vt:lpstr>
      <vt:lpstr>Skimming and scanning practice</vt:lpstr>
      <vt:lpstr>Evaluating sources</vt:lpstr>
      <vt:lpstr>Evaluating sources</vt:lpstr>
      <vt:lpstr>Personal details</vt:lpstr>
      <vt:lpstr>Just a minute!</vt:lpstr>
      <vt:lpstr>Openings</vt:lpstr>
      <vt:lpstr>Conclusions</vt:lpstr>
      <vt:lpstr>Structuring your presentation</vt:lpstr>
      <vt:lpstr>Structuring your presentation</vt:lpstr>
      <vt:lpstr>Structuring your presentation</vt:lpstr>
      <vt:lpstr>Structuring your presentation</vt:lpstr>
      <vt:lpstr>What are pace, pitch, tone and pause?</vt:lpstr>
      <vt:lpstr>PowerPoint Presentation</vt:lpstr>
      <vt:lpstr>Body language</vt:lpstr>
      <vt:lpstr>Body language</vt:lpstr>
      <vt:lpstr>Using body language </vt:lpstr>
      <vt:lpstr>What is ‘audio/visual support’?</vt:lpstr>
      <vt:lpstr>Pros and cons</vt:lpstr>
      <vt:lpstr>Pros and cons</vt:lpstr>
      <vt:lpstr>Pros and cons</vt:lpstr>
      <vt:lpstr>Practice planning</vt:lpstr>
      <vt:lpstr>Managing time</vt:lpstr>
      <vt:lpstr>Managing time</vt:lpstr>
      <vt:lpstr>Example 1</vt:lpstr>
      <vt:lpstr>Example 2</vt:lpstr>
      <vt:lpstr>Example 3</vt:lpstr>
      <vt:lpstr>Self-assessment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401</cp:revision>
  <cp:lastPrinted>2023-04-05T09:45:17Z</cp:lastPrinted>
  <dcterms:created xsi:type="dcterms:W3CDTF">2014-08-12T18:49:29Z</dcterms:created>
  <dcterms:modified xsi:type="dcterms:W3CDTF">2024-02-06T12:34:51Z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6400</vt:r8>
  </property>
  <property fmtid="{D5CDD505-2E9C-101B-9397-08002B2CF9AE}" pid="4" name="MediaServiceImageTags">
    <vt:lpwstr/>
  </property>
</Properties>
</file>